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aed7b1558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dbc0ae0a04c97"/>
  </p:sldMasterIdLst>
  <p:sldIdLst>
    <p:sldId xmlns:r="http://schemas.openxmlformats.org/officeDocument/2006/relationships" id="256" r:id="Rcef8372775fc4ec8"/>
    <p:sldId xmlns:r="http://schemas.openxmlformats.org/officeDocument/2006/relationships" id="257" r:id="Rf9844c7e785b4f36"/>
    <p:sldId xmlns:r="http://schemas.openxmlformats.org/officeDocument/2006/relationships" id="258" r:id="R1fa9cda7a94c44df"/>
    <p:sldId xmlns:r="http://schemas.openxmlformats.org/officeDocument/2006/relationships" id="259" r:id="Ref33e193b13742a5"/>
    <p:sldId xmlns:r="http://schemas.openxmlformats.org/officeDocument/2006/relationships" id="260" r:id="R1d4eca56f19049e2"/>
    <p:sldId xmlns:r="http://schemas.openxmlformats.org/officeDocument/2006/relationships" id="261" r:id="Rb360bcf20e3e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dbc0ae0a04c97" /><Relationship Type="http://schemas.openxmlformats.org/officeDocument/2006/relationships/slide" Target="/ppt/slides/slide1.xml" Id="Rcef8372775fc4ec8" /><Relationship Type="http://schemas.openxmlformats.org/officeDocument/2006/relationships/slide" Target="/ppt/slides/slide2.xml" Id="Rf9844c7e785b4f36" /><Relationship Type="http://schemas.openxmlformats.org/officeDocument/2006/relationships/slide" Target="/ppt/slides/slide3.xml" Id="R1fa9cda7a94c44df" /><Relationship Type="http://schemas.openxmlformats.org/officeDocument/2006/relationships/slide" Target="/ppt/slides/slide4.xml" Id="Ref33e193b13742a5" /><Relationship Type="http://schemas.openxmlformats.org/officeDocument/2006/relationships/slide" Target="/ppt/slides/slide5.xml" Id="R1d4eca56f19049e2" /><Relationship Type="http://schemas.openxmlformats.org/officeDocument/2006/relationships/slide" Target="/ppt/slides/slide6.xml" Id="Rb360bcf20e3e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38e46a349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2b24291914eda" /><Relationship Type="http://schemas.openxmlformats.org/officeDocument/2006/relationships/theme" Target="/ppt/slideMasters/theme/theme1.xml" Id="Rd84245aface2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2b2429191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947406a1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56cb9be2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1244229d5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0dc56f7e5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0a54ef1b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a078f5475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FALKEBLIKK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932 319 020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FALKEBLIKK 2 AS</a:t>
            </a:r>
          </a:p>
        </p:txBody>
      </p:sp>
    </p:spTree>
  </p:cSld>
  <p:clrMapOvr>
    <a:masterClrMapping xmlns:a="http://schemas.openxmlformats.org/drawingml/2006/main"/>
  </p:clrMapOvr>
</p:sld>
</file>