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165d18f1c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8d8f0236964503"/>
  </p:sldMasterIdLst>
  <p:sldIdLst>
    <p:sldId xmlns:r="http://schemas.openxmlformats.org/officeDocument/2006/relationships" id="256" r:id="Rd8ded1ccc7d4402c"/>
    <p:sldId xmlns:r="http://schemas.openxmlformats.org/officeDocument/2006/relationships" id="257" r:id="R713f969ac1de41f0"/>
    <p:sldId xmlns:r="http://schemas.openxmlformats.org/officeDocument/2006/relationships" id="258" r:id="Rbf26daf1225644e6"/>
    <p:sldId xmlns:r="http://schemas.openxmlformats.org/officeDocument/2006/relationships" id="259" r:id="R6c92b92b36874053"/>
    <p:sldId xmlns:r="http://schemas.openxmlformats.org/officeDocument/2006/relationships" id="260" r:id="R8c9c445b08344496"/>
    <p:sldId xmlns:r="http://schemas.openxmlformats.org/officeDocument/2006/relationships" id="261" r:id="R6293b6c89810437d"/>
    <p:sldId xmlns:r="http://schemas.openxmlformats.org/officeDocument/2006/relationships" id="262" r:id="Ra7f3172d2a5c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d8f0236964503" /><Relationship Type="http://schemas.openxmlformats.org/officeDocument/2006/relationships/slide" Target="/ppt/slides/slide1.xml" Id="Rd8ded1ccc7d4402c" /><Relationship Type="http://schemas.openxmlformats.org/officeDocument/2006/relationships/slide" Target="/ppt/slides/slide2.xml" Id="R713f969ac1de41f0" /><Relationship Type="http://schemas.openxmlformats.org/officeDocument/2006/relationships/slide" Target="/ppt/slides/slide3.xml" Id="Rbf26daf1225644e6" /><Relationship Type="http://schemas.openxmlformats.org/officeDocument/2006/relationships/slide" Target="/ppt/slides/slide4.xml" Id="R6c92b92b36874053" /><Relationship Type="http://schemas.openxmlformats.org/officeDocument/2006/relationships/slide" Target="/ppt/slides/slide5.xml" Id="R8c9c445b08344496" /><Relationship Type="http://schemas.openxmlformats.org/officeDocument/2006/relationships/slide" Target="/ppt/slides/slide6.xml" Id="R6293b6c89810437d" /><Relationship Type="http://schemas.openxmlformats.org/officeDocument/2006/relationships/slide" Target="/ppt/slides/slide7.xml" Id="Ra7f3172d2a5c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7f9a3fceb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263271614973" /><Relationship Type="http://schemas.openxmlformats.org/officeDocument/2006/relationships/theme" Target="/ppt/slideMasters/theme/theme1.xml" Id="Rdf17953055fb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026327161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5cb71d1f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d40e9c3c3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34111df2047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db567c664f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ca7f2941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49c71f00b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a15a20a39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KURVE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 REGNSKAP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JOHAN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KURVE REGNSKAP AS</a:t>
            </a:r>
          </a:p>
        </p:txBody>
      </p:sp>
    </p:spTree>
  </p:cSld>
  <p:clrMapOvr>
    <a:masterClrMapping xmlns:a="http://schemas.openxmlformats.org/drawingml/2006/main"/>
  </p:clrMapOvr>
</p:sld>
</file>