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23e3fd335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311dbc27b4368"/>
  </p:sldMasterIdLst>
  <p:sldIdLst>
    <p:sldId xmlns:r="http://schemas.openxmlformats.org/officeDocument/2006/relationships" id="256" r:id="R40a55759a60449e9"/>
    <p:sldId xmlns:r="http://schemas.openxmlformats.org/officeDocument/2006/relationships" id="257" r:id="R83788080d9664d9a"/>
    <p:sldId xmlns:r="http://schemas.openxmlformats.org/officeDocument/2006/relationships" id="258" r:id="Re6bfe4dca5ea4921"/>
    <p:sldId xmlns:r="http://schemas.openxmlformats.org/officeDocument/2006/relationships" id="259" r:id="R2f8e45f8976f4e12"/>
    <p:sldId xmlns:r="http://schemas.openxmlformats.org/officeDocument/2006/relationships" id="260" r:id="R8a73920454b0450c"/>
    <p:sldId xmlns:r="http://schemas.openxmlformats.org/officeDocument/2006/relationships" id="261" r:id="R9b24ae1bf8fb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311dbc27b4368" /><Relationship Type="http://schemas.openxmlformats.org/officeDocument/2006/relationships/slide" Target="/ppt/slides/slide1.xml" Id="R40a55759a60449e9" /><Relationship Type="http://schemas.openxmlformats.org/officeDocument/2006/relationships/slide" Target="/ppt/slides/slide2.xml" Id="R83788080d9664d9a" /><Relationship Type="http://schemas.openxmlformats.org/officeDocument/2006/relationships/slide" Target="/ppt/slides/slide3.xml" Id="Re6bfe4dca5ea4921" /><Relationship Type="http://schemas.openxmlformats.org/officeDocument/2006/relationships/slide" Target="/ppt/slides/slide4.xml" Id="R2f8e45f8976f4e12" /><Relationship Type="http://schemas.openxmlformats.org/officeDocument/2006/relationships/slide" Target="/ppt/slides/slide5.xml" Id="R8a73920454b0450c" /><Relationship Type="http://schemas.openxmlformats.org/officeDocument/2006/relationships/slide" Target="/ppt/slides/slide6.xml" Id="R9b24ae1bf8fb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8b8926526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1f79b2634113" /><Relationship Type="http://schemas.openxmlformats.org/officeDocument/2006/relationships/theme" Target="/ppt/slideMasters/theme/theme1.xml" Id="Rafc5e3b1f65e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11f79b263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7917110e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8fe38323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9e94a3eb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4139b511a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e09afdf0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93be95ab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