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1535ad4e78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11fb0f7abb4aa2"/>
  </p:sldMasterIdLst>
  <p:sldIdLst>
    <p:sldId xmlns:r="http://schemas.openxmlformats.org/officeDocument/2006/relationships" id="256" r:id="Red4e00ae375a407c"/>
    <p:sldId xmlns:r="http://schemas.openxmlformats.org/officeDocument/2006/relationships" id="257" r:id="R0ab52120f1ed4f33"/>
    <p:sldId xmlns:r="http://schemas.openxmlformats.org/officeDocument/2006/relationships" id="258" r:id="R7c6c1e376fb043c6"/>
    <p:sldId xmlns:r="http://schemas.openxmlformats.org/officeDocument/2006/relationships" id="259" r:id="R1316ebcbf9604186"/>
    <p:sldId xmlns:r="http://schemas.openxmlformats.org/officeDocument/2006/relationships" id="260" r:id="R36889e08eacb4b61"/>
    <p:sldId xmlns:r="http://schemas.openxmlformats.org/officeDocument/2006/relationships" id="261" r:id="R241baa8097ef4104"/>
    <p:sldId xmlns:r="http://schemas.openxmlformats.org/officeDocument/2006/relationships" id="262" r:id="R5093d8f3b852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1fb0f7abb4aa2" /><Relationship Type="http://schemas.openxmlformats.org/officeDocument/2006/relationships/slide" Target="/ppt/slides/slide1.xml" Id="Red4e00ae375a407c" /><Relationship Type="http://schemas.openxmlformats.org/officeDocument/2006/relationships/slide" Target="/ppt/slides/slide2.xml" Id="R0ab52120f1ed4f33" /><Relationship Type="http://schemas.openxmlformats.org/officeDocument/2006/relationships/slide" Target="/ppt/slides/slide3.xml" Id="R7c6c1e376fb043c6" /><Relationship Type="http://schemas.openxmlformats.org/officeDocument/2006/relationships/slide" Target="/ppt/slides/slide4.xml" Id="R1316ebcbf9604186" /><Relationship Type="http://schemas.openxmlformats.org/officeDocument/2006/relationships/slide" Target="/ppt/slides/slide5.xml" Id="R36889e08eacb4b61" /><Relationship Type="http://schemas.openxmlformats.org/officeDocument/2006/relationships/slide" Target="/ppt/slides/slide6.xml" Id="R241baa8097ef4104" /><Relationship Type="http://schemas.openxmlformats.org/officeDocument/2006/relationships/slide" Target="/ppt/slides/slide7.xml" Id="R5093d8f3b852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1688307c240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9ff3b444741d5" /><Relationship Type="http://schemas.openxmlformats.org/officeDocument/2006/relationships/theme" Target="/ppt/slideMasters/theme/theme1.xml" Id="Rb0e037346b15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d9ff3b4447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8deff5a71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e96994fb5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9609696a949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bab965050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ebf2d687a47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25fb3b203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0765fea7f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KONSVIKBYGG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KONSVIKBYGG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KONSVIKBYGG AS ble etablert [år] og holder til i Konsvikosen.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KONSVIKBYGG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KONSVIKBYGG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KONSVIKBYGG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29 765 909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2 084 416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11 388 471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15 556 526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KONSVIKBYGG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S.TEIGEN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KONSVIKBYGG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Tonnesveien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8752 Konsvikosen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932 295 822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KONSVIKBYGG AS</a:t>
            </a:r>
          </a:p>
        </p:txBody>
      </p:sp>
    </p:spTree>
  </p:cSld>
  <p:clrMapOvr>
    <a:masterClrMapping xmlns:a="http://schemas.openxmlformats.org/drawingml/2006/main"/>
  </p:clrMapOvr>
</p:sld>
</file>