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d32686359a40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4e50fa80564102"/>
  </p:sldMasterIdLst>
  <p:sldIdLst>
    <p:sldId xmlns:r="http://schemas.openxmlformats.org/officeDocument/2006/relationships" id="256" r:id="R6d7a49f3c2194802"/>
    <p:sldId xmlns:r="http://schemas.openxmlformats.org/officeDocument/2006/relationships" id="257" r:id="R3dfd8a9b39654a1c"/>
    <p:sldId xmlns:r="http://schemas.openxmlformats.org/officeDocument/2006/relationships" id="258" r:id="Re09f0b60de79428d"/>
    <p:sldId xmlns:r="http://schemas.openxmlformats.org/officeDocument/2006/relationships" id="259" r:id="Rc586456fcae44d76"/>
    <p:sldId xmlns:r="http://schemas.openxmlformats.org/officeDocument/2006/relationships" id="260" r:id="R36c58a370e70489c"/>
    <p:sldId xmlns:r="http://schemas.openxmlformats.org/officeDocument/2006/relationships" id="261" r:id="R0f5c12cfd74b4d70"/>
    <p:sldId xmlns:r="http://schemas.openxmlformats.org/officeDocument/2006/relationships" id="262" r:id="Rfc207eb10c1f44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4e50fa80564102" /><Relationship Type="http://schemas.openxmlformats.org/officeDocument/2006/relationships/slide" Target="/ppt/slides/slide1.xml" Id="R6d7a49f3c2194802" /><Relationship Type="http://schemas.openxmlformats.org/officeDocument/2006/relationships/slide" Target="/ppt/slides/slide2.xml" Id="R3dfd8a9b39654a1c" /><Relationship Type="http://schemas.openxmlformats.org/officeDocument/2006/relationships/slide" Target="/ppt/slides/slide3.xml" Id="Re09f0b60de79428d" /><Relationship Type="http://schemas.openxmlformats.org/officeDocument/2006/relationships/slide" Target="/ppt/slides/slide4.xml" Id="Rc586456fcae44d76" /><Relationship Type="http://schemas.openxmlformats.org/officeDocument/2006/relationships/slide" Target="/ppt/slides/slide5.xml" Id="R36c58a370e70489c" /><Relationship Type="http://schemas.openxmlformats.org/officeDocument/2006/relationships/slide" Target="/ppt/slides/slide6.xml" Id="R0f5c12cfd74b4d70" /><Relationship Type="http://schemas.openxmlformats.org/officeDocument/2006/relationships/slide" Target="/ppt/slides/slide7.xml" Id="Rfc207eb10c1f44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f6c1db52184c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1987f17864f25" /><Relationship Type="http://schemas.openxmlformats.org/officeDocument/2006/relationships/theme" Target="/ppt/slideMasters/theme/theme1.xml" Id="R872a24af574841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e1987f17864f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beb2928ee4d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0705390404d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d2256a00d42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d51b00ce144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0d72f18664e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d8eb8af2f42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821dd37e144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PYNTLUND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PYNTLUND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PYNTLUND HOLDING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PYNTLUND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PYNTLUND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PYNTLUND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123 294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123 588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PYNTLUND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 VINTHER PYNTLUND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PYNTLUND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Nordisk Revisjon AS, Torget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1707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932 287 366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PYNTLUND HOLDING AS</a:t>
            </a:r>
          </a:p>
        </p:txBody>
      </p:sp>
    </p:spTree>
  </p:cSld>
  <p:clrMapOvr>
    <a:masterClrMapping xmlns:a="http://schemas.openxmlformats.org/drawingml/2006/main"/>
  </p:clrMapOvr>
</p:sld>
</file>