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bdfa6d6f7b4f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6ba509dbba4966"/>
  </p:sldMasterIdLst>
  <p:sldIdLst>
    <p:sldId xmlns:r="http://schemas.openxmlformats.org/officeDocument/2006/relationships" id="256" r:id="Rf0e2de7755284876"/>
    <p:sldId xmlns:r="http://schemas.openxmlformats.org/officeDocument/2006/relationships" id="257" r:id="R7b5b855093564bff"/>
    <p:sldId xmlns:r="http://schemas.openxmlformats.org/officeDocument/2006/relationships" id="258" r:id="R43e74b448ccb45ca"/>
    <p:sldId xmlns:r="http://schemas.openxmlformats.org/officeDocument/2006/relationships" id="259" r:id="Rf1d08468b56447b8"/>
    <p:sldId xmlns:r="http://schemas.openxmlformats.org/officeDocument/2006/relationships" id="260" r:id="Raa01289b4f9a4f9c"/>
    <p:sldId xmlns:r="http://schemas.openxmlformats.org/officeDocument/2006/relationships" id="261" r:id="R012b6bcc2feb498a"/>
    <p:sldId xmlns:r="http://schemas.openxmlformats.org/officeDocument/2006/relationships" id="262" r:id="R0f02b8b1c2284b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6ba509dbba4966" /><Relationship Type="http://schemas.openxmlformats.org/officeDocument/2006/relationships/slide" Target="/ppt/slides/slide1.xml" Id="Rf0e2de7755284876" /><Relationship Type="http://schemas.openxmlformats.org/officeDocument/2006/relationships/slide" Target="/ppt/slides/slide2.xml" Id="R7b5b855093564bff" /><Relationship Type="http://schemas.openxmlformats.org/officeDocument/2006/relationships/slide" Target="/ppt/slides/slide3.xml" Id="R43e74b448ccb45ca" /><Relationship Type="http://schemas.openxmlformats.org/officeDocument/2006/relationships/slide" Target="/ppt/slides/slide4.xml" Id="Rf1d08468b56447b8" /><Relationship Type="http://schemas.openxmlformats.org/officeDocument/2006/relationships/slide" Target="/ppt/slides/slide5.xml" Id="Raa01289b4f9a4f9c" /><Relationship Type="http://schemas.openxmlformats.org/officeDocument/2006/relationships/slide" Target="/ppt/slides/slide6.xml" Id="R012b6bcc2feb498a" /><Relationship Type="http://schemas.openxmlformats.org/officeDocument/2006/relationships/slide" Target="/ppt/slides/slide7.xml" Id="R0f02b8b1c2284b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223457e2e4f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3bf27956f4779" /><Relationship Type="http://schemas.openxmlformats.org/officeDocument/2006/relationships/theme" Target="/ppt/slideMasters/theme/theme1.xml" Id="Rc2ecd4dba23a41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d3bf27956f47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9a04ab80445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8ea5657db4a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52b6dbe704d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daaa90c994b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eea02eb7749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e9acbe57745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bf7904fbd42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BJORDAL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EIRIK BJORDAL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Konvallveien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jan-eirik@bjordal.com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932 273 039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BJORDAL HOLDING AS</a:t>
            </a:r>
          </a:p>
        </p:txBody>
      </p:sp>
    </p:spTree>
  </p:cSld>
  <p:clrMapOvr>
    <a:masterClrMapping xmlns:a="http://schemas.openxmlformats.org/drawingml/2006/main"/>
  </p:clrMapOvr>
</p:sld>
</file>