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fb9f19d3df45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c8cd71ca114d58"/>
  </p:sldMasterIdLst>
  <p:sldIdLst>
    <p:sldId xmlns:r="http://schemas.openxmlformats.org/officeDocument/2006/relationships" id="256" r:id="Rfd1b74a0076a4735"/>
    <p:sldId xmlns:r="http://schemas.openxmlformats.org/officeDocument/2006/relationships" id="257" r:id="R8bd32df422244471"/>
    <p:sldId xmlns:r="http://schemas.openxmlformats.org/officeDocument/2006/relationships" id="258" r:id="R0f22df78b3bf4f2a"/>
    <p:sldId xmlns:r="http://schemas.openxmlformats.org/officeDocument/2006/relationships" id="259" r:id="R30233144da9a4ca1"/>
    <p:sldId xmlns:r="http://schemas.openxmlformats.org/officeDocument/2006/relationships" id="260" r:id="R6f6b744890a44aea"/>
    <p:sldId xmlns:r="http://schemas.openxmlformats.org/officeDocument/2006/relationships" id="261" r:id="R143021c1f3bc46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8cd71ca114d58" /><Relationship Type="http://schemas.openxmlformats.org/officeDocument/2006/relationships/slide" Target="/ppt/slides/slide1.xml" Id="Rfd1b74a0076a4735" /><Relationship Type="http://schemas.openxmlformats.org/officeDocument/2006/relationships/slide" Target="/ppt/slides/slide2.xml" Id="R8bd32df422244471" /><Relationship Type="http://schemas.openxmlformats.org/officeDocument/2006/relationships/slide" Target="/ppt/slides/slide3.xml" Id="R0f22df78b3bf4f2a" /><Relationship Type="http://schemas.openxmlformats.org/officeDocument/2006/relationships/slide" Target="/ppt/slides/slide4.xml" Id="R30233144da9a4ca1" /><Relationship Type="http://schemas.openxmlformats.org/officeDocument/2006/relationships/slide" Target="/ppt/slides/slide5.xml" Id="R6f6b744890a44aea" /><Relationship Type="http://schemas.openxmlformats.org/officeDocument/2006/relationships/slide" Target="/ppt/slides/slide6.xml" Id="R143021c1f3bc46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ecbe3343a45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615479387440e" /><Relationship Type="http://schemas.openxmlformats.org/officeDocument/2006/relationships/theme" Target="/ppt/slideMasters/theme/theme1.xml" Id="R9a97ca10750449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061547938744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84fe28a8b4a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80fc59c3847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31c83880544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4337af3ee4b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d758718cf4b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249006b4f45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INGIPINGI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INGIPINGI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INGIPINGI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INGIPINGI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INGIPINGI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INGIPINGI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31 678 298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31 779 542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INGIPINGI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932 261 758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INGIPINGI AS</a:t>
            </a:r>
          </a:p>
        </p:txBody>
      </p:sp>
    </p:spTree>
  </p:cSld>
  <p:clrMapOvr>
    <a:masterClrMapping xmlns:a="http://schemas.openxmlformats.org/drawingml/2006/main"/>
  </p:clrMapOvr>
</p:sld>
</file>