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9f0728778b45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29672a03d94da2"/>
  </p:sldMasterIdLst>
  <p:sldIdLst>
    <p:sldId xmlns:r="http://schemas.openxmlformats.org/officeDocument/2006/relationships" id="256" r:id="R65de79651d084f3d"/>
    <p:sldId xmlns:r="http://schemas.openxmlformats.org/officeDocument/2006/relationships" id="257" r:id="Rce54117c290e4c32"/>
    <p:sldId xmlns:r="http://schemas.openxmlformats.org/officeDocument/2006/relationships" id="258" r:id="R7c6774acda704427"/>
    <p:sldId xmlns:r="http://schemas.openxmlformats.org/officeDocument/2006/relationships" id="259" r:id="R4d5c6025ba1e487b"/>
    <p:sldId xmlns:r="http://schemas.openxmlformats.org/officeDocument/2006/relationships" id="260" r:id="R7c7c076d0b284835"/>
    <p:sldId xmlns:r="http://schemas.openxmlformats.org/officeDocument/2006/relationships" id="261" r:id="R0cd14ed503c944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29672a03d94da2" /><Relationship Type="http://schemas.openxmlformats.org/officeDocument/2006/relationships/slide" Target="/ppt/slides/slide1.xml" Id="R65de79651d084f3d" /><Relationship Type="http://schemas.openxmlformats.org/officeDocument/2006/relationships/slide" Target="/ppt/slides/slide2.xml" Id="Rce54117c290e4c32" /><Relationship Type="http://schemas.openxmlformats.org/officeDocument/2006/relationships/slide" Target="/ppt/slides/slide3.xml" Id="R7c6774acda704427" /><Relationship Type="http://schemas.openxmlformats.org/officeDocument/2006/relationships/slide" Target="/ppt/slides/slide4.xml" Id="R4d5c6025ba1e487b" /><Relationship Type="http://schemas.openxmlformats.org/officeDocument/2006/relationships/slide" Target="/ppt/slides/slide5.xml" Id="R7c7c076d0b284835" /><Relationship Type="http://schemas.openxmlformats.org/officeDocument/2006/relationships/slide" Target="/ppt/slides/slide6.xml" Id="R0cd14ed503c944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5998c70e744b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8aa4d325f5401e" /><Relationship Type="http://schemas.openxmlformats.org/officeDocument/2006/relationships/theme" Target="/ppt/slideMasters/theme/theme1.xml" Id="R4ffce5c2d48e41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8aa4d325f540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487d2e71644d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fbf3a1648648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8d3e98d6e44d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bc877c4c7c48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b2433bc9d743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5944aba47b45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JAFS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JAFS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JAFS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JAFS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JAFS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JAFS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314 216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31 676 832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31 778 076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JAFS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Domkirkeplassen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932 251 981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JAFS AS</a:t>
            </a:r>
          </a:p>
        </p:txBody>
      </p:sp>
    </p:spTree>
  </p:cSld>
  <p:clrMapOvr>
    <a:masterClrMapping xmlns:a="http://schemas.openxmlformats.org/drawingml/2006/main"/>
  </p:clrMapOvr>
</p:sld>
</file>