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3d5beade1240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9b4731b3f44fa0"/>
  </p:sldMasterIdLst>
  <p:sldIdLst>
    <p:sldId xmlns:r="http://schemas.openxmlformats.org/officeDocument/2006/relationships" id="256" r:id="Rbc6f227bff554a32"/>
    <p:sldId xmlns:r="http://schemas.openxmlformats.org/officeDocument/2006/relationships" id="257" r:id="R4a3628e41ac84476"/>
    <p:sldId xmlns:r="http://schemas.openxmlformats.org/officeDocument/2006/relationships" id="258" r:id="R8391c8c673a145db"/>
    <p:sldId xmlns:r="http://schemas.openxmlformats.org/officeDocument/2006/relationships" id="259" r:id="R22fbdcd486e74925"/>
    <p:sldId xmlns:r="http://schemas.openxmlformats.org/officeDocument/2006/relationships" id="260" r:id="R090aa49c703247a4"/>
    <p:sldId xmlns:r="http://schemas.openxmlformats.org/officeDocument/2006/relationships" id="261" r:id="R584b7811360a40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b4731b3f44fa0" /><Relationship Type="http://schemas.openxmlformats.org/officeDocument/2006/relationships/slide" Target="/ppt/slides/slide1.xml" Id="Rbc6f227bff554a32" /><Relationship Type="http://schemas.openxmlformats.org/officeDocument/2006/relationships/slide" Target="/ppt/slides/slide2.xml" Id="R4a3628e41ac84476" /><Relationship Type="http://schemas.openxmlformats.org/officeDocument/2006/relationships/slide" Target="/ppt/slides/slide3.xml" Id="R8391c8c673a145db" /><Relationship Type="http://schemas.openxmlformats.org/officeDocument/2006/relationships/slide" Target="/ppt/slides/slide4.xml" Id="R22fbdcd486e74925" /><Relationship Type="http://schemas.openxmlformats.org/officeDocument/2006/relationships/slide" Target="/ppt/slides/slide5.xml" Id="R090aa49c703247a4" /><Relationship Type="http://schemas.openxmlformats.org/officeDocument/2006/relationships/slide" Target="/ppt/slides/slide6.xml" Id="R584b7811360a40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dc76088d441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bee86f766453c" /><Relationship Type="http://schemas.openxmlformats.org/officeDocument/2006/relationships/theme" Target="/ppt/slideMasters/theme/theme1.xml" Id="R3f8112f084d34a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bbee86f76645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09134b0454e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77aa02bb343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160a29c5c49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062bd233c45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9943e15a0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53cbd79c748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TAFS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TAFS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314 216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31 676 832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31 778 076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932 251 965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TAFS AS</a:t>
            </a:r>
          </a:p>
        </p:txBody>
      </p:sp>
    </p:spTree>
  </p:cSld>
  <p:clrMapOvr>
    <a:masterClrMapping xmlns:a="http://schemas.openxmlformats.org/drawingml/2006/main"/>
  </p:clrMapOvr>
</p:sld>
</file>