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172894a0cf24a5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56e9f12c1864988"/>
  </p:sldMasterIdLst>
  <p:sldIdLst>
    <p:sldId xmlns:r="http://schemas.openxmlformats.org/officeDocument/2006/relationships" id="256" r:id="Rdfd209fecc2b47cf"/>
    <p:sldId xmlns:r="http://schemas.openxmlformats.org/officeDocument/2006/relationships" id="257" r:id="R1887721c191d4aa2"/>
    <p:sldId xmlns:r="http://schemas.openxmlformats.org/officeDocument/2006/relationships" id="258" r:id="R719e956c1b0e4797"/>
    <p:sldId xmlns:r="http://schemas.openxmlformats.org/officeDocument/2006/relationships" id="259" r:id="R26c27b780a0948d1"/>
    <p:sldId xmlns:r="http://schemas.openxmlformats.org/officeDocument/2006/relationships" id="260" r:id="R9a00bb2e8f334b74"/>
    <p:sldId xmlns:r="http://schemas.openxmlformats.org/officeDocument/2006/relationships" id="261" r:id="Rf9d015d898ce446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56e9f12c1864988" /><Relationship Type="http://schemas.openxmlformats.org/officeDocument/2006/relationships/slide" Target="/ppt/slides/slide1.xml" Id="Rdfd209fecc2b47cf" /><Relationship Type="http://schemas.openxmlformats.org/officeDocument/2006/relationships/slide" Target="/ppt/slides/slide2.xml" Id="R1887721c191d4aa2" /><Relationship Type="http://schemas.openxmlformats.org/officeDocument/2006/relationships/slide" Target="/ppt/slides/slide3.xml" Id="R719e956c1b0e4797" /><Relationship Type="http://schemas.openxmlformats.org/officeDocument/2006/relationships/slide" Target="/ppt/slides/slide4.xml" Id="R26c27b780a0948d1" /><Relationship Type="http://schemas.openxmlformats.org/officeDocument/2006/relationships/slide" Target="/ppt/slides/slide5.xml" Id="R9a00bb2e8f334b74" /><Relationship Type="http://schemas.openxmlformats.org/officeDocument/2006/relationships/slide" Target="/ppt/slides/slide6.xml" Id="Rf9d015d898ce446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328347371fd472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3cc53f15ee475d" /><Relationship Type="http://schemas.openxmlformats.org/officeDocument/2006/relationships/theme" Target="/ppt/slideMasters/theme/theme1.xml" Id="R35032752c1184d2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93cc53f15ee475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5bc7d02b5b479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c500bf11bd48d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ed4ae9d83044a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ddd4a8336f437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883ec88a9f4fe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b773ce8a7f4d5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DOVREGUBBEN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DOVREGUBBEN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DOVREGUBBEN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DOVREGUBBEN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DOVREGUBBEN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DOVREGUBBEN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−44 835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314 221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31 676 837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31 778 081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DOVREGUBBEN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Domkirkeplassen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4006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932 250 799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DOVREGUBBEN AS</a:t>
            </a:r>
          </a:p>
        </p:txBody>
      </p:sp>
    </p:spTree>
  </p:cSld>
  <p:clrMapOvr>
    <a:masterClrMapping xmlns:a="http://schemas.openxmlformats.org/drawingml/2006/main"/>
  </p:clrMapOvr>
</p:sld>
</file>