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fc4438631742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b3441c242f4e33"/>
  </p:sldMasterIdLst>
  <p:sldIdLst>
    <p:sldId xmlns:r="http://schemas.openxmlformats.org/officeDocument/2006/relationships" id="256" r:id="Rb3827aafaff64cd9"/>
    <p:sldId xmlns:r="http://schemas.openxmlformats.org/officeDocument/2006/relationships" id="257" r:id="R386f20397e254fe9"/>
    <p:sldId xmlns:r="http://schemas.openxmlformats.org/officeDocument/2006/relationships" id="258" r:id="R79cc7bc0f7264535"/>
    <p:sldId xmlns:r="http://schemas.openxmlformats.org/officeDocument/2006/relationships" id="259" r:id="Ra80f47dc44194ec4"/>
    <p:sldId xmlns:r="http://schemas.openxmlformats.org/officeDocument/2006/relationships" id="260" r:id="Rd5102633729e44e9"/>
    <p:sldId xmlns:r="http://schemas.openxmlformats.org/officeDocument/2006/relationships" id="261" r:id="Rec5cb02faeb1440e"/>
    <p:sldId xmlns:r="http://schemas.openxmlformats.org/officeDocument/2006/relationships" id="262" r:id="R3e9526f865d74e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b3441c242f4e33" /><Relationship Type="http://schemas.openxmlformats.org/officeDocument/2006/relationships/slide" Target="/ppt/slides/slide1.xml" Id="Rb3827aafaff64cd9" /><Relationship Type="http://schemas.openxmlformats.org/officeDocument/2006/relationships/slide" Target="/ppt/slides/slide2.xml" Id="R386f20397e254fe9" /><Relationship Type="http://schemas.openxmlformats.org/officeDocument/2006/relationships/slide" Target="/ppt/slides/slide3.xml" Id="R79cc7bc0f7264535" /><Relationship Type="http://schemas.openxmlformats.org/officeDocument/2006/relationships/slide" Target="/ppt/slides/slide4.xml" Id="Ra80f47dc44194ec4" /><Relationship Type="http://schemas.openxmlformats.org/officeDocument/2006/relationships/slide" Target="/ppt/slides/slide5.xml" Id="Rd5102633729e44e9" /><Relationship Type="http://schemas.openxmlformats.org/officeDocument/2006/relationships/slide" Target="/ppt/slides/slide6.xml" Id="Rec5cb02faeb1440e" /><Relationship Type="http://schemas.openxmlformats.org/officeDocument/2006/relationships/slide" Target="/ppt/slides/slide7.xml" Id="R3e9526f865d74e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57a91d1b4b4f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c339297e04f37" /><Relationship Type="http://schemas.openxmlformats.org/officeDocument/2006/relationships/theme" Target="/ppt/slideMasters/theme/theme1.xml" Id="R47b2269b3e4442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3c339297e04f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299f6ec024d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17f0aebb44c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45720d30742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81a7af4e34e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f2cde02f444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9d84c42a542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511cb7b3d4d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DGAARD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DGAARD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72 232 974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59 449 005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75 539 170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SVERRE RØSSTAD  –  64,0 %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RM KAPITAL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RT KAPITAL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RØSSTAD KAPITAL AS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Grimelundshaugen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932 241 196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DGAARD AS</a:t>
            </a:r>
          </a:p>
        </p:txBody>
      </p:sp>
    </p:spTree>
  </p:cSld>
  <p:clrMapOvr>
    <a:masterClrMapping xmlns:a="http://schemas.openxmlformats.org/drawingml/2006/main"/>
  </p:clrMapOvr>
</p:sld>
</file>