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a0d71a14c24f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f4782e241841f6"/>
  </p:sldMasterIdLst>
  <p:sldIdLst>
    <p:sldId xmlns:r="http://schemas.openxmlformats.org/officeDocument/2006/relationships" id="256" r:id="R5c06326fb6f349bd"/>
    <p:sldId xmlns:r="http://schemas.openxmlformats.org/officeDocument/2006/relationships" id="257" r:id="R6354ac5a0cc64613"/>
    <p:sldId xmlns:r="http://schemas.openxmlformats.org/officeDocument/2006/relationships" id="258" r:id="Rcb6fc49b91bf4f76"/>
    <p:sldId xmlns:r="http://schemas.openxmlformats.org/officeDocument/2006/relationships" id="259" r:id="Rdee24745dfc54a66"/>
    <p:sldId xmlns:r="http://schemas.openxmlformats.org/officeDocument/2006/relationships" id="260" r:id="R3459275ceb444a82"/>
    <p:sldId xmlns:r="http://schemas.openxmlformats.org/officeDocument/2006/relationships" id="261" r:id="Rd88f8a5d9c5c47ce"/>
    <p:sldId xmlns:r="http://schemas.openxmlformats.org/officeDocument/2006/relationships" id="262" r:id="R328c1363d83b4a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f4782e241841f6" /><Relationship Type="http://schemas.openxmlformats.org/officeDocument/2006/relationships/slide" Target="/ppt/slides/slide1.xml" Id="R5c06326fb6f349bd" /><Relationship Type="http://schemas.openxmlformats.org/officeDocument/2006/relationships/slide" Target="/ppt/slides/slide2.xml" Id="R6354ac5a0cc64613" /><Relationship Type="http://schemas.openxmlformats.org/officeDocument/2006/relationships/slide" Target="/ppt/slides/slide3.xml" Id="Rcb6fc49b91bf4f76" /><Relationship Type="http://schemas.openxmlformats.org/officeDocument/2006/relationships/slide" Target="/ppt/slides/slide4.xml" Id="Rdee24745dfc54a66" /><Relationship Type="http://schemas.openxmlformats.org/officeDocument/2006/relationships/slide" Target="/ppt/slides/slide5.xml" Id="R3459275ceb444a82" /><Relationship Type="http://schemas.openxmlformats.org/officeDocument/2006/relationships/slide" Target="/ppt/slides/slide6.xml" Id="Rd88f8a5d9c5c47ce" /><Relationship Type="http://schemas.openxmlformats.org/officeDocument/2006/relationships/slide" Target="/ppt/slides/slide7.xml" Id="R328c1363d83b4a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b4543dd4e048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4db4c89c6f494b" /><Relationship Type="http://schemas.openxmlformats.org/officeDocument/2006/relationships/theme" Target="/ppt/slideMasters/theme/theme1.xml" Id="Rfd1264c882c94c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4db4c89c6f49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3d5dd2f66a49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10be4e4e447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9c2f9a42242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c179dda15c46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40df3f60e643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8e4b974c040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d9870725dd4a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NISSEN HAMMERFEST 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NISSEN HAMMERFEST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NISSEN HAMMERFEST SENTER AS ble etablert [år] og holder til i Hammerfest.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NISSEN HAMMERFEST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NISSEN HAMMERFEST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NISSEN HAMMERFEST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26 509 887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6 887 472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1 959 745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20 272 500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103 088 741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NISSEN HAMMERFEST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HABA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NISSEN HAMMERFEST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9600 Hammerfest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41 16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932 230 143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NISSEN HAMMERFEST SENTER AS</a:t>
            </a:r>
          </a:p>
        </p:txBody>
      </p:sp>
    </p:spTree>
  </p:cSld>
  <p:clrMapOvr>
    <a:masterClrMapping xmlns:a="http://schemas.openxmlformats.org/drawingml/2006/main"/>
  </p:clrMapOvr>
</p:sld>
</file>