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9d93bfeee0439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fd131724204ae9"/>
  </p:sldMasterIdLst>
  <p:sldIdLst>
    <p:sldId xmlns:r="http://schemas.openxmlformats.org/officeDocument/2006/relationships" id="256" r:id="R19a88cae72624fad"/>
    <p:sldId xmlns:r="http://schemas.openxmlformats.org/officeDocument/2006/relationships" id="257" r:id="R2bec0a02b39e4356"/>
    <p:sldId xmlns:r="http://schemas.openxmlformats.org/officeDocument/2006/relationships" id="258" r:id="Rb7e1a8f8a89643e5"/>
    <p:sldId xmlns:r="http://schemas.openxmlformats.org/officeDocument/2006/relationships" id="259" r:id="Rcd62abe95f68427f"/>
    <p:sldId xmlns:r="http://schemas.openxmlformats.org/officeDocument/2006/relationships" id="260" r:id="Rb1f461ac03e243f7"/>
    <p:sldId xmlns:r="http://schemas.openxmlformats.org/officeDocument/2006/relationships" id="261" r:id="Rfc64193a92324117"/>
    <p:sldId xmlns:r="http://schemas.openxmlformats.org/officeDocument/2006/relationships" id="262" r:id="R137e2f89f194410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fd131724204ae9" /><Relationship Type="http://schemas.openxmlformats.org/officeDocument/2006/relationships/slide" Target="/ppt/slides/slide1.xml" Id="R19a88cae72624fad" /><Relationship Type="http://schemas.openxmlformats.org/officeDocument/2006/relationships/slide" Target="/ppt/slides/slide2.xml" Id="R2bec0a02b39e4356" /><Relationship Type="http://schemas.openxmlformats.org/officeDocument/2006/relationships/slide" Target="/ppt/slides/slide3.xml" Id="Rb7e1a8f8a89643e5" /><Relationship Type="http://schemas.openxmlformats.org/officeDocument/2006/relationships/slide" Target="/ppt/slides/slide4.xml" Id="Rcd62abe95f68427f" /><Relationship Type="http://schemas.openxmlformats.org/officeDocument/2006/relationships/slide" Target="/ppt/slides/slide5.xml" Id="Rb1f461ac03e243f7" /><Relationship Type="http://schemas.openxmlformats.org/officeDocument/2006/relationships/slide" Target="/ppt/slides/slide6.xml" Id="Rfc64193a92324117" /><Relationship Type="http://schemas.openxmlformats.org/officeDocument/2006/relationships/slide" Target="/ppt/slides/slide7.xml" Id="R137e2f89f194410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af7974ce6f40e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c8f8070e754abe" /><Relationship Type="http://schemas.openxmlformats.org/officeDocument/2006/relationships/theme" Target="/ppt/slideMasters/theme/theme1.xml" Id="Rd8d3cbae027847b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6c8f8070e754ab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f0b704915243d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181a667318426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6eb44ff5d446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c36a198dbd495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ec52fb145b4c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cef5a4d34f45e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7cf71622d348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GARBERG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GARBERG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GARBERG BYGG AS ble etablert [år] og holder til i Heimdal.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GARBERG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GARBERG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GARBERG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8 201 716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446 989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339 446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763 447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1 606 773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GARBERG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SIMEN GARBERG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GARBERG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Nordmyrvegen 119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7089 Heimdal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932 215 829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GARBERG BYGG AS</a:t>
            </a:r>
          </a:p>
        </p:txBody>
      </p:sp>
    </p:spTree>
  </p:cSld>
  <p:clrMapOvr>
    <a:masterClrMapping xmlns:a="http://schemas.openxmlformats.org/drawingml/2006/main"/>
  </p:clrMapOvr>
</p:sld>
</file>