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4da01b7ff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e64dfe03b44d20"/>
  </p:sldMasterIdLst>
  <p:sldIdLst>
    <p:sldId xmlns:r="http://schemas.openxmlformats.org/officeDocument/2006/relationships" id="256" r:id="Rbbb889ab5397425f"/>
    <p:sldId xmlns:r="http://schemas.openxmlformats.org/officeDocument/2006/relationships" id="257" r:id="Rfa61e9027b0c48a5"/>
    <p:sldId xmlns:r="http://schemas.openxmlformats.org/officeDocument/2006/relationships" id="258" r:id="R30da40477bca45bb"/>
    <p:sldId xmlns:r="http://schemas.openxmlformats.org/officeDocument/2006/relationships" id="259" r:id="Rf344948edbb74120"/>
    <p:sldId xmlns:r="http://schemas.openxmlformats.org/officeDocument/2006/relationships" id="260" r:id="R5ce7c52e8a2b4931"/>
    <p:sldId xmlns:r="http://schemas.openxmlformats.org/officeDocument/2006/relationships" id="261" r:id="Rffafa77a1231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64dfe03b44d20" /><Relationship Type="http://schemas.openxmlformats.org/officeDocument/2006/relationships/slide" Target="/ppt/slides/slide1.xml" Id="Rbbb889ab5397425f" /><Relationship Type="http://schemas.openxmlformats.org/officeDocument/2006/relationships/slide" Target="/ppt/slides/slide2.xml" Id="Rfa61e9027b0c48a5" /><Relationship Type="http://schemas.openxmlformats.org/officeDocument/2006/relationships/slide" Target="/ppt/slides/slide3.xml" Id="R30da40477bca45bb" /><Relationship Type="http://schemas.openxmlformats.org/officeDocument/2006/relationships/slide" Target="/ppt/slides/slide4.xml" Id="Rf344948edbb74120" /><Relationship Type="http://schemas.openxmlformats.org/officeDocument/2006/relationships/slide" Target="/ppt/slides/slide5.xml" Id="R5ce7c52e8a2b4931" /><Relationship Type="http://schemas.openxmlformats.org/officeDocument/2006/relationships/slide" Target="/ppt/slides/slide6.xml" Id="Rffafa77a1231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54e97ba48c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fcda1040f456d" /><Relationship Type="http://schemas.openxmlformats.org/officeDocument/2006/relationships/theme" Target="/ppt/slideMasters/theme/theme1.xml" Id="R7ca3c2e40a4645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efcda1040f45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1f02a890749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a17f0b9941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de51b97d243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4fa1b79374c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d18f7cda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382838e28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EIBL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EIBL ACCOUNTING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6 128 321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Nesttunbrekka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932 209 632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EIBL ACCOUNTING AS</a:t>
            </a:r>
          </a:p>
        </p:txBody>
      </p:sp>
    </p:spTree>
  </p:cSld>
  <p:clrMapOvr>
    <a:masterClrMapping xmlns:a="http://schemas.openxmlformats.org/drawingml/2006/main"/>
  </p:clrMapOvr>
</p:sld>
</file>