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e28d68e2be46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3de2581bc94f6f"/>
  </p:sldMasterIdLst>
  <p:sldIdLst>
    <p:sldId xmlns:r="http://schemas.openxmlformats.org/officeDocument/2006/relationships" id="256" r:id="Redf21a4593664487"/>
    <p:sldId xmlns:r="http://schemas.openxmlformats.org/officeDocument/2006/relationships" id="257" r:id="R18c7d5cf98b24ff4"/>
    <p:sldId xmlns:r="http://schemas.openxmlformats.org/officeDocument/2006/relationships" id="258" r:id="R04fcd253cdf149e7"/>
    <p:sldId xmlns:r="http://schemas.openxmlformats.org/officeDocument/2006/relationships" id="259" r:id="R4318e6b36fe54bc3"/>
    <p:sldId xmlns:r="http://schemas.openxmlformats.org/officeDocument/2006/relationships" id="260" r:id="R812d5fb63c68414c"/>
    <p:sldId xmlns:r="http://schemas.openxmlformats.org/officeDocument/2006/relationships" id="261" r:id="Rc488b438fd1d4f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3de2581bc94f6f" /><Relationship Type="http://schemas.openxmlformats.org/officeDocument/2006/relationships/slide" Target="/ppt/slides/slide1.xml" Id="Redf21a4593664487" /><Relationship Type="http://schemas.openxmlformats.org/officeDocument/2006/relationships/slide" Target="/ppt/slides/slide2.xml" Id="R18c7d5cf98b24ff4" /><Relationship Type="http://schemas.openxmlformats.org/officeDocument/2006/relationships/slide" Target="/ppt/slides/slide3.xml" Id="R04fcd253cdf149e7" /><Relationship Type="http://schemas.openxmlformats.org/officeDocument/2006/relationships/slide" Target="/ppt/slides/slide4.xml" Id="R4318e6b36fe54bc3" /><Relationship Type="http://schemas.openxmlformats.org/officeDocument/2006/relationships/slide" Target="/ppt/slides/slide5.xml" Id="R812d5fb63c68414c" /><Relationship Type="http://schemas.openxmlformats.org/officeDocument/2006/relationships/slide" Target="/ppt/slides/slide6.xml" Id="Rc488b438fd1d4f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e70e461f5f49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26f43cc4144b27" /><Relationship Type="http://schemas.openxmlformats.org/officeDocument/2006/relationships/theme" Target="/ppt/slideMasters/theme/theme1.xml" Id="R146c1df2c23141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26f43cc4144b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f0aa2c74b14e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3e81e21b364b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ceba4b9f0d40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f88467c06c4a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b3096987b84e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84d97b0dbb46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EIBL ACCOUNTING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EIBL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EIBL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EIBL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EIBL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EIBL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Nesttunbrekka 95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5221 Nesttun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932 209 632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EIBL ACCOUNTING AS</a:t>
            </a:r>
          </a:p>
        </p:txBody>
      </p:sp>
    </p:spTree>
  </p:cSld>
  <p:clrMapOvr>
    <a:masterClrMapping xmlns:a="http://schemas.openxmlformats.org/drawingml/2006/main"/>
  </p:clrMapOvr>
</p:sld>
</file>