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fc208d0c4640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658b9d414e4cc9"/>
  </p:sldMasterIdLst>
  <p:sldIdLst>
    <p:sldId xmlns:r="http://schemas.openxmlformats.org/officeDocument/2006/relationships" id="256" r:id="R813b64fbc451464f"/>
    <p:sldId xmlns:r="http://schemas.openxmlformats.org/officeDocument/2006/relationships" id="257" r:id="Re1163949eefc49a2"/>
    <p:sldId xmlns:r="http://schemas.openxmlformats.org/officeDocument/2006/relationships" id="258" r:id="Rc0b3235d46944380"/>
    <p:sldId xmlns:r="http://schemas.openxmlformats.org/officeDocument/2006/relationships" id="259" r:id="R2996528ca70d4e9c"/>
    <p:sldId xmlns:r="http://schemas.openxmlformats.org/officeDocument/2006/relationships" id="260" r:id="R197f77717feb4442"/>
    <p:sldId xmlns:r="http://schemas.openxmlformats.org/officeDocument/2006/relationships" id="261" r:id="R28b97f1176a24a89"/>
    <p:sldId xmlns:r="http://schemas.openxmlformats.org/officeDocument/2006/relationships" id="262" r:id="R679b3eb2c21e42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58b9d414e4cc9" /><Relationship Type="http://schemas.openxmlformats.org/officeDocument/2006/relationships/slide" Target="/ppt/slides/slide1.xml" Id="R813b64fbc451464f" /><Relationship Type="http://schemas.openxmlformats.org/officeDocument/2006/relationships/slide" Target="/ppt/slides/slide2.xml" Id="Re1163949eefc49a2" /><Relationship Type="http://schemas.openxmlformats.org/officeDocument/2006/relationships/slide" Target="/ppt/slides/slide3.xml" Id="Rc0b3235d46944380" /><Relationship Type="http://schemas.openxmlformats.org/officeDocument/2006/relationships/slide" Target="/ppt/slides/slide4.xml" Id="R2996528ca70d4e9c" /><Relationship Type="http://schemas.openxmlformats.org/officeDocument/2006/relationships/slide" Target="/ppt/slides/slide5.xml" Id="R197f77717feb4442" /><Relationship Type="http://schemas.openxmlformats.org/officeDocument/2006/relationships/slide" Target="/ppt/slides/slide6.xml" Id="R28b97f1176a24a89" /><Relationship Type="http://schemas.openxmlformats.org/officeDocument/2006/relationships/slide" Target="/ppt/slides/slide7.xml" Id="R679b3eb2c21e42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38a2c32e448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c298111e145ab" /><Relationship Type="http://schemas.openxmlformats.org/officeDocument/2006/relationships/theme" Target="/ppt/slideMasters/theme/theme1.xml" Id="R2fdc32e93938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2c298111e145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e7c7881eb4e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0f4cd7c4d4d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a19973fad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85dd1d3b04b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90a58f5ea4b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b8af7c7d846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6159661e446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OKTAN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OKTAN AS ble etablert [år] og holder til i Krokelvdalen.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1 240 701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LARS-HELGE RÅNES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Fjæreplyttvegen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9022 Krokelvdalen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932 189 151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