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168c4a744346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3f7cbefb734f85"/>
  </p:sldMasterIdLst>
  <p:sldIdLst>
    <p:sldId xmlns:r="http://schemas.openxmlformats.org/officeDocument/2006/relationships" id="256" r:id="R86f27d9316b642c0"/>
    <p:sldId xmlns:r="http://schemas.openxmlformats.org/officeDocument/2006/relationships" id="257" r:id="R5c74cfa3b39e41a1"/>
    <p:sldId xmlns:r="http://schemas.openxmlformats.org/officeDocument/2006/relationships" id="258" r:id="Ra0ee9a84cf7246b9"/>
    <p:sldId xmlns:r="http://schemas.openxmlformats.org/officeDocument/2006/relationships" id="259" r:id="R28a49a7bcc84460b"/>
    <p:sldId xmlns:r="http://schemas.openxmlformats.org/officeDocument/2006/relationships" id="260" r:id="R6b6418aa51464354"/>
    <p:sldId xmlns:r="http://schemas.openxmlformats.org/officeDocument/2006/relationships" id="261" r:id="R98ad2c7ccf2549d5"/>
    <p:sldId xmlns:r="http://schemas.openxmlformats.org/officeDocument/2006/relationships" id="262" r:id="Rfd032394270c48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3f7cbefb734f85" /><Relationship Type="http://schemas.openxmlformats.org/officeDocument/2006/relationships/slide" Target="/ppt/slides/slide1.xml" Id="R86f27d9316b642c0" /><Relationship Type="http://schemas.openxmlformats.org/officeDocument/2006/relationships/slide" Target="/ppt/slides/slide2.xml" Id="R5c74cfa3b39e41a1" /><Relationship Type="http://schemas.openxmlformats.org/officeDocument/2006/relationships/slide" Target="/ppt/slides/slide3.xml" Id="Ra0ee9a84cf7246b9" /><Relationship Type="http://schemas.openxmlformats.org/officeDocument/2006/relationships/slide" Target="/ppt/slides/slide4.xml" Id="R28a49a7bcc84460b" /><Relationship Type="http://schemas.openxmlformats.org/officeDocument/2006/relationships/slide" Target="/ppt/slides/slide5.xml" Id="R6b6418aa51464354" /><Relationship Type="http://schemas.openxmlformats.org/officeDocument/2006/relationships/slide" Target="/ppt/slides/slide6.xml" Id="R98ad2c7ccf2549d5" /><Relationship Type="http://schemas.openxmlformats.org/officeDocument/2006/relationships/slide" Target="/ppt/slides/slide7.xml" Id="Rfd032394270c48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f8dec0708845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b72abbc99486f" /><Relationship Type="http://schemas.openxmlformats.org/officeDocument/2006/relationships/theme" Target="/ppt/slideMasters/theme/theme1.xml" Id="R199e4f15f64e45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3b72abbc9948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a9850508541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7cb2ecf0046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e7920512348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c3450fc4448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bdb630a5d4b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0149db2f641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f75a8b9904c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NYLENNA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NYLENNA HOLDING AS ble etablert [år] og holder til i Solbergelva.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555 105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1 123 246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2 055 262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NYLENNA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Nilsen, Nylenna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3057 Solbergelva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932 149 869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NYLENNA HOLDING AS</a:t>
            </a:r>
          </a:p>
        </p:txBody>
      </p:sp>
    </p:spTree>
  </p:cSld>
  <p:clrMapOvr>
    <a:masterClrMapping xmlns:a="http://schemas.openxmlformats.org/drawingml/2006/main"/>
  </p:clrMapOvr>
</p:sld>
</file>