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0e90e350c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05098bec04ca2"/>
  </p:sldMasterIdLst>
  <p:sldIdLst>
    <p:sldId xmlns:r="http://schemas.openxmlformats.org/officeDocument/2006/relationships" id="256" r:id="R90d8d14ea6c34f7f"/>
    <p:sldId xmlns:r="http://schemas.openxmlformats.org/officeDocument/2006/relationships" id="257" r:id="R065260a2b33d43e9"/>
    <p:sldId xmlns:r="http://schemas.openxmlformats.org/officeDocument/2006/relationships" id="258" r:id="Rac493b4333304a3b"/>
    <p:sldId xmlns:r="http://schemas.openxmlformats.org/officeDocument/2006/relationships" id="259" r:id="R0181b343bd364abd"/>
    <p:sldId xmlns:r="http://schemas.openxmlformats.org/officeDocument/2006/relationships" id="260" r:id="R0e44d639b0714b45"/>
    <p:sldId xmlns:r="http://schemas.openxmlformats.org/officeDocument/2006/relationships" id="261" r:id="R8a90b83516a2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05098bec04ca2" /><Relationship Type="http://schemas.openxmlformats.org/officeDocument/2006/relationships/slide" Target="/ppt/slides/slide1.xml" Id="R90d8d14ea6c34f7f" /><Relationship Type="http://schemas.openxmlformats.org/officeDocument/2006/relationships/slide" Target="/ppt/slides/slide2.xml" Id="R065260a2b33d43e9" /><Relationship Type="http://schemas.openxmlformats.org/officeDocument/2006/relationships/slide" Target="/ppt/slides/slide3.xml" Id="Rac493b4333304a3b" /><Relationship Type="http://schemas.openxmlformats.org/officeDocument/2006/relationships/slide" Target="/ppt/slides/slide4.xml" Id="R0181b343bd364abd" /><Relationship Type="http://schemas.openxmlformats.org/officeDocument/2006/relationships/slide" Target="/ppt/slides/slide5.xml" Id="R0e44d639b0714b45" /><Relationship Type="http://schemas.openxmlformats.org/officeDocument/2006/relationships/slide" Target="/ppt/slides/slide6.xml" Id="R8a90b83516a2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1546120df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bc11068e54a66" /><Relationship Type="http://schemas.openxmlformats.org/officeDocument/2006/relationships/theme" Target="/ppt/slideMasters/theme/theme1.xml" Id="R757d1d57855b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bc11068e5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6f50bb22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919092121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7bdf1f58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33aff706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d8621bdf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2ac2d5b5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APREGO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APREGO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4 603 231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6 147 814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Hansens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932 122 529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