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0b28c9b6d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317c45043494a"/>
  </p:sldMasterIdLst>
  <p:sldIdLst>
    <p:sldId xmlns:r="http://schemas.openxmlformats.org/officeDocument/2006/relationships" id="256" r:id="R86167c1229f7473a"/>
    <p:sldId xmlns:r="http://schemas.openxmlformats.org/officeDocument/2006/relationships" id="257" r:id="Ra89e0207c7fa4775"/>
    <p:sldId xmlns:r="http://schemas.openxmlformats.org/officeDocument/2006/relationships" id="258" r:id="Re644db1fad8f4cfc"/>
    <p:sldId xmlns:r="http://schemas.openxmlformats.org/officeDocument/2006/relationships" id="259" r:id="R2c4c7666f1bf4880"/>
    <p:sldId xmlns:r="http://schemas.openxmlformats.org/officeDocument/2006/relationships" id="260" r:id="Rb011e74a7df04081"/>
    <p:sldId xmlns:r="http://schemas.openxmlformats.org/officeDocument/2006/relationships" id="261" r:id="R1e276c1234a34d05"/>
    <p:sldId xmlns:r="http://schemas.openxmlformats.org/officeDocument/2006/relationships" id="262" r:id="R3b1a3b537696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317c45043494a" /><Relationship Type="http://schemas.openxmlformats.org/officeDocument/2006/relationships/slide" Target="/ppt/slides/slide1.xml" Id="R86167c1229f7473a" /><Relationship Type="http://schemas.openxmlformats.org/officeDocument/2006/relationships/slide" Target="/ppt/slides/slide2.xml" Id="Ra89e0207c7fa4775" /><Relationship Type="http://schemas.openxmlformats.org/officeDocument/2006/relationships/slide" Target="/ppt/slides/slide3.xml" Id="Re644db1fad8f4cfc" /><Relationship Type="http://schemas.openxmlformats.org/officeDocument/2006/relationships/slide" Target="/ppt/slides/slide4.xml" Id="R2c4c7666f1bf4880" /><Relationship Type="http://schemas.openxmlformats.org/officeDocument/2006/relationships/slide" Target="/ppt/slides/slide5.xml" Id="Rb011e74a7df04081" /><Relationship Type="http://schemas.openxmlformats.org/officeDocument/2006/relationships/slide" Target="/ppt/slides/slide6.xml" Id="R1e276c1234a34d05" /><Relationship Type="http://schemas.openxmlformats.org/officeDocument/2006/relationships/slide" Target="/ppt/slides/slide7.xml" Id="R3b1a3b537696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51097a10e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856b2d1eb42b1" /><Relationship Type="http://schemas.openxmlformats.org/officeDocument/2006/relationships/theme" Target="/ppt/slideMasters/theme/theme1.xml" Id="Rd2c3b8773e81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856b2d1eb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c2469c6b7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fdfdcb733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d2ee2a2fa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223b69c93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b5d860462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9eb01698b49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420fb65ed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VENABU FJELLHOTELL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 AS ble etablert [år] og holder til i Venabygd.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39 188 614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16 489 089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LARS VENDELBOE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TVETE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LINE BIRGITTE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HANNE NORMANN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2632 Venabygd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venabu@venabu.no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932 096 781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