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5081bb9168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d528c0322c4143"/>
  </p:sldMasterIdLst>
  <p:sldIdLst>
    <p:sldId xmlns:r="http://schemas.openxmlformats.org/officeDocument/2006/relationships" id="256" r:id="Rd78efa0c539a4ba6"/>
    <p:sldId xmlns:r="http://schemas.openxmlformats.org/officeDocument/2006/relationships" id="257" r:id="Racfd6ebb1c594199"/>
    <p:sldId xmlns:r="http://schemas.openxmlformats.org/officeDocument/2006/relationships" id="258" r:id="Rf0e6d7287c544477"/>
    <p:sldId xmlns:r="http://schemas.openxmlformats.org/officeDocument/2006/relationships" id="259" r:id="R4a6c465e7aaa4659"/>
    <p:sldId xmlns:r="http://schemas.openxmlformats.org/officeDocument/2006/relationships" id="260" r:id="R766c8d1251014bb8"/>
    <p:sldId xmlns:r="http://schemas.openxmlformats.org/officeDocument/2006/relationships" id="261" r:id="R49de337502a347a2"/>
    <p:sldId xmlns:r="http://schemas.openxmlformats.org/officeDocument/2006/relationships" id="262" r:id="Ra5bedb32816e4b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528c0322c4143" /><Relationship Type="http://schemas.openxmlformats.org/officeDocument/2006/relationships/slide" Target="/ppt/slides/slide1.xml" Id="Rd78efa0c539a4ba6" /><Relationship Type="http://schemas.openxmlformats.org/officeDocument/2006/relationships/slide" Target="/ppt/slides/slide2.xml" Id="Racfd6ebb1c594199" /><Relationship Type="http://schemas.openxmlformats.org/officeDocument/2006/relationships/slide" Target="/ppt/slides/slide3.xml" Id="Rf0e6d7287c544477" /><Relationship Type="http://schemas.openxmlformats.org/officeDocument/2006/relationships/slide" Target="/ppt/slides/slide4.xml" Id="R4a6c465e7aaa4659" /><Relationship Type="http://schemas.openxmlformats.org/officeDocument/2006/relationships/slide" Target="/ppt/slides/slide5.xml" Id="R766c8d1251014bb8" /><Relationship Type="http://schemas.openxmlformats.org/officeDocument/2006/relationships/slide" Target="/ppt/slides/slide6.xml" Id="R49de337502a347a2" /><Relationship Type="http://schemas.openxmlformats.org/officeDocument/2006/relationships/slide" Target="/ppt/slides/slide7.xml" Id="Ra5bedb32816e4b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d5731a5f4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2c90dce3842bf" /><Relationship Type="http://schemas.openxmlformats.org/officeDocument/2006/relationships/theme" Target="/ppt/slideMasters/theme/theme1.xml" Id="Re52b040bc36943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42c90dce3842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b9bb07ee6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f29dcc725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b57ddd8af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6e58db3a24b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be46c4ed74a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020b5ef3640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77614444c4f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EFFRA BIDCO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EFFRA BIDCO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−20 603 595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−121 394 342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8 470 662 276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16 403 750 321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EFFRA MIDCO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932 058 707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BIDCO AS</a:t>
            </a:r>
          </a:p>
        </p:txBody>
      </p:sp>
    </p:spTree>
  </p:cSld>
  <p:clrMapOvr>
    <a:masterClrMapping xmlns:a="http://schemas.openxmlformats.org/drawingml/2006/main"/>
  </p:clrMapOvr>
</p:sld>
</file>