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9e3cdc024b4a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8780c836194805"/>
  </p:sldMasterIdLst>
  <p:sldIdLst>
    <p:sldId xmlns:r="http://schemas.openxmlformats.org/officeDocument/2006/relationships" id="256" r:id="R12cdfd5858174c05"/>
    <p:sldId xmlns:r="http://schemas.openxmlformats.org/officeDocument/2006/relationships" id="257" r:id="Rcb3c3bc66d494a40"/>
    <p:sldId xmlns:r="http://schemas.openxmlformats.org/officeDocument/2006/relationships" id="258" r:id="Ra0a41dca95bd41e0"/>
    <p:sldId xmlns:r="http://schemas.openxmlformats.org/officeDocument/2006/relationships" id="259" r:id="R13c29c2878794fe5"/>
    <p:sldId xmlns:r="http://schemas.openxmlformats.org/officeDocument/2006/relationships" id="260" r:id="Rce6883edd20a4c47"/>
    <p:sldId xmlns:r="http://schemas.openxmlformats.org/officeDocument/2006/relationships" id="261" r:id="R5896210e23f34053"/>
    <p:sldId xmlns:r="http://schemas.openxmlformats.org/officeDocument/2006/relationships" id="262" r:id="Rc747c47041be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780c836194805" /><Relationship Type="http://schemas.openxmlformats.org/officeDocument/2006/relationships/slide" Target="/ppt/slides/slide1.xml" Id="R12cdfd5858174c05" /><Relationship Type="http://schemas.openxmlformats.org/officeDocument/2006/relationships/slide" Target="/ppt/slides/slide2.xml" Id="Rcb3c3bc66d494a40" /><Relationship Type="http://schemas.openxmlformats.org/officeDocument/2006/relationships/slide" Target="/ppt/slides/slide3.xml" Id="Ra0a41dca95bd41e0" /><Relationship Type="http://schemas.openxmlformats.org/officeDocument/2006/relationships/slide" Target="/ppt/slides/slide4.xml" Id="R13c29c2878794fe5" /><Relationship Type="http://schemas.openxmlformats.org/officeDocument/2006/relationships/slide" Target="/ppt/slides/slide5.xml" Id="Rce6883edd20a4c47" /><Relationship Type="http://schemas.openxmlformats.org/officeDocument/2006/relationships/slide" Target="/ppt/slides/slide6.xml" Id="R5896210e23f34053" /><Relationship Type="http://schemas.openxmlformats.org/officeDocument/2006/relationships/slide" Target="/ppt/slides/slide7.xml" Id="Rc747c47041be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cce0ffa1148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048350d5f47ff" /><Relationship Type="http://schemas.openxmlformats.org/officeDocument/2006/relationships/theme" Target="/ppt/slideMasters/theme/theme1.xml" Id="Rcd07d8d692944f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048350d5f47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170af144f4b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0e2270d12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33f9d4a3d4b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f9c623a184c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ee9faa10b47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b6c7187e84d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d9382633a44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GRIMSLI HOLDING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715 906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991 901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1 301 858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ODNY GRIMSLI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GRIMSLI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Odny og Sindre Grimsli, Blåskjellveien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4310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932 041 030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GRIMSLI HOLDING AS</a:t>
            </a:r>
          </a:p>
        </p:txBody>
      </p:sp>
    </p:spTree>
  </p:cSld>
  <p:clrMapOvr>
    <a:masterClrMapping xmlns:a="http://schemas.openxmlformats.org/drawingml/2006/main"/>
  </p:clrMapOvr>
</p:sld>
</file>