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d30d52b765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4d963beb104598"/>
  </p:sldMasterIdLst>
  <p:sldIdLst>
    <p:sldId xmlns:r="http://schemas.openxmlformats.org/officeDocument/2006/relationships" id="256" r:id="Rf3e9eb4098414892"/>
    <p:sldId xmlns:r="http://schemas.openxmlformats.org/officeDocument/2006/relationships" id="257" r:id="R84a1474e3b36469e"/>
    <p:sldId xmlns:r="http://schemas.openxmlformats.org/officeDocument/2006/relationships" id="258" r:id="Re7f469bd37d94910"/>
    <p:sldId xmlns:r="http://schemas.openxmlformats.org/officeDocument/2006/relationships" id="259" r:id="Rcc61a19f10584daf"/>
    <p:sldId xmlns:r="http://schemas.openxmlformats.org/officeDocument/2006/relationships" id="260" r:id="Rdef12738b67741e2"/>
    <p:sldId xmlns:r="http://schemas.openxmlformats.org/officeDocument/2006/relationships" id="261" r:id="R040974e7302649a0"/>
    <p:sldId xmlns:r="http://schemas.openxmlformats.org/officeDocument/2006/relationships" id="262" r:id="R1aad016b946d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d963beb104598" /><Relationship Type="http://schemas.openxmlformats.org/officeDocument/2006/relationships/slide" Target="/ppt/slides/slide1.xml" Id="Rf3e9eb4098414892" /><Relationship Type="http://schemas.openxmlformats.org/officeDocument/2006/relationships/slide" Target="/ppt/slides/slide2.xml" Id="R84a1474e3b36469e" /><Relationship Type="http://schemas.openxmlformats.org/officeDocument/2006/relationships/slide" Target="/ppt/slides/slide3.xml" Id="Re7f469bd37d94910" /><Relationship Type="http://schemas.openxmlformats.org/officeDocument/2006/relationships/slide" Target="/ppt/slides/slide4.xml" Id="Rcc61a19f10584daf" /><Relationship Type="http://schemas.openxmlformats.org/officeDocument/2006/relationships/slide" Target="/ppt/slides/slide5.xml" Id="Rdef12738b67741e2" /><Relationship Type="http://schemas.openxmlformats.org/officeDocument/2006/relationships/slide" Target="/ppt/slides/slide6.xml" Id="R040974e7302649a0" /><Relationship Type="http://schemas.openxmlformats.org/officeDocument/2006/relationships/slide" Target="/ppt/slides/slide7.xml" Id="R1aad016b946d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d0fdf257d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02cf962624c89" /><Relationship Type="http://schemas.openxmlformats.org/officeDocument/2006/relationships/theme" Target="/ppt/slideMasters/theme/theme1.xml" Id="R1c72a097f73648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a02cf96262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3dcd248c4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1177541f7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dc60e10e9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16acbc36d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539a247a5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7d270627449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6295db6f4b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