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6e0280100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d5e6279d4e4b34"/>
  </p:sldMasterIdLst>
  <p:sldIdLst>
    <p:sldId xmlns:r="http://schemas.openxmlformats.org/officeDocument/2006/relationships" id="256" r:id="R354f64dc76f2440e"/>
    <p:sldId xmlns:r="http://schemas.openxmlformats.org/officeDocument/2006/relationships" id="257" r:id="R042ea13c9067404d"/>
    <p:sldId xmlns:r="http://schemas.openxmlformats.org/officeDocument/2006/relationships" id="258" r:id="Rdc3fa5377aa64505"/>
    <p:sldId xmlns:r="http://schemas.openxmlformats.org/officeDocument/2006/relationships" id="259" r:id="Rd91602fc70424055"/>
    <p:sldId xmlns:r="http://schemas.openxmlformats.org/officeDocument/2006/relationships" id="260" r:id="R4429b6a79fd341ec"/>
    <p:sldId xmlns:r="http://schemas.openxmlformats.org/officeDocument/2006/relationships" id="261" r:id="R0921874de44f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5e6279d4e4b34" /><Relationship Type="http://schemas.openxmlformats.org/officeDocument/2006/relationships/slide" Target="/ppt/slides/slide1.xml" Id="R354f64dc76f2440e" /><Relationship Type="http://schemas.openxmlformats.org/officeDocument/2006/relationships/slide" Target="/ppt/slides/slide2.xml" Id="R042ea13c9067404d" /><Relationship Type="http://schemas.openxmlformats.org/officeDocument/2006/relationships/slide" Target="/ppt/slides/slide3.xml" Id="Rdc3fa5377aa64505" /><Relationship Type="http://schemas.openxmlformats.org/officeDocument/2006/relationships/slide" Target="/ppt/slides/slide4.xml" Id="Rd91602fc70424055" /><Relationship Type="http://schemas.openxmlformats.org/officeDocument/2006/relationships/slide" Target="/ppt/slides/slide5.xml" Id="R4429b6a79fd341ec" /><Relationship Type="http://schemas.openxmlformats.org/officeDocument/2006/relationships/slide" Target="/ppt/slides/slide6.xml" Id="R0921874de44f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0ce0082fb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337b44b54eb4" /><Relationship Type="http://schemas.openxmlformats.org/officeDocument/2006/relationships/theme" Target="/ppt/slideMasters/theme/theme1.xml" Id="R0659d24e1ab4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3337b44b54e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b4edc11ff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1ae4cb3e84b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4f4cfb190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a3017239f4b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8b35d40c1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35b1bf0b64b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