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f6f64d111ec42d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abf4f876c68413b"/>
  </p:sldMasterIdLst>
  <p:sldIdLst>
    <p:sldId xmlns:r="http://schemas.openxmlformats.org/officeDocument/2006/relationships" id="256" r:id="Re03a3d13c77d4ad3"/>
    <p:sldId xmlns:r="http://schemas.openxmlformats.org/officeDocument/2006/relationships" id="257" r:id="Rf15999a47edf43fe"/>
    <p:sldId xmlns:r="http://schemas.openxmlformats.org/officeDocument/2006/relationships" id="258" r:id="R037eb6be5da14d9b"/>
    <p:sldId xmlns:r="http://schemas.openxmlformats.org/officeDocument/2006/relationships" id="259" r:id="R1052d9af02734db2"/>
    <p:sldId xmlns:r="http://schemas.openxmlformats.org/officeDocument/2006/relationships" id="260" r:id="R41175627fdfb443f"/>
    <p:sldId xmlns:r="http://schemas.openxmlformats.org/officeDocument/2006/relationships" id="261" r:id="R786aa38d48df42f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abf4f876c68413b" /><Relationship Type="http://schemas.openxmlformats.org/officeDocument/2006/relationships/slide" Target="/ppt/slides/slide1.xml" Id="Re03a3d13c77d4ad3" /><Relationship Type="http://schemas.openxmlformats.org/officeDocument/2006/relationships/slide" Target="/ppt/slides/slide2.xml" Id="Rf15999a47edf43fe" /><Relationship Type="http://schemas.openxmlformats.org/officeDocument/2006/relationships/slide" Target="/ppt/slides/slide3.xml" Id="R037eb6be5da14d9b" /><Relationship Type="http://schemas.openxmlformats.org/officeDocument/2006/relationships/slide" Target="/ppt/slides/slide4.xml" Id="R1052d9af02734db2" /><Relationship Type="http://schemas.openxmlformats.org/officeDocument/2006/relationships/slide" Target="/ppt/slides/slide5.xml" Id="R41175627fdfb443f" /><Relationship Type="http://schemas.openxmlformats.org/officeDocument/2006/relationships/slide" Target="/ppt/slides/slide6.xml" Id="R786aa38d48df42f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760707172924f3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07258e453048e0" /><Relationship Type="http://schemas.openxmlformats.org/officeDocument/2006/relationships/theme" Target="/ppt/slideMasters/theme/theme1.xml" Id="Rbbc031133b63456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907258e453048e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93ae1ebf77488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1b88ee2ea9442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ce775f1c81478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7684f8eaaf42e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bf181899524ce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8cb9c60a244d7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YTRE SOGN GRAVFERDSBYRÅ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YTRE SOGN GRAVFERDSBYRÅ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YTRE SOGN GRAVFERDSBYRÅ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YTRE SOGN GRAVFERDSBYRÅ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YTRE SOGN GRAVFERDSBYRÅ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YTRE SOGN GRAVFERDSBYRÅ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9 391 181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−268 300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−376 460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871 428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8 581 591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YTRE SOGN GRAVFERDSBYRÅ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932 019 949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YTRE SOGN GRAVFERDSBYRÅ AS</a:t>
            </a:r>
          </a:p>
        </p:txBody>
      </p:sp>
    </p:spTree>
  </p:cSld>
  <p:clrMapOvr>
    <a:masterClrMapping xmlns:a="http://schemas.openxmlformats.org/drawingml/2006/main"/>
  </p:clrMapOvr>
</p:sld>
</file>