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9df36993a940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0c2cb340c94f98"/>
  </p:sldMasterIdLst>
  <p:sldIdLst>
    <p:sldId xmlns:r="http://schemas.openxmlformats.org/officeDocument/2006/relationships" id="256" r:id="R24bf191fdfa94f64"/>
    <p:sldId xmlns:r="http://schemas.openxmlformats.org/officeDocument/2006/relationships" id="257" r:id="R7a11538b0dc44b62"/>
    <p:sldId xmlns:r="http://schemas.openxmlformats.org/officeDocument/2006/relationships" id="258" r:id="R44bcb6123de94322"/>
    <p:sldId xmlns:r="http://schemas.openxmlformats.org/officeDocument/2006/relationships" id="259" r:id="R8171a4a6d3ae4816"/>
    <p:sldId xmlns:r="http://schemas.openxmlformats.org/officeDocument/2006/relationships" id="260" r:id="R0dad330c7fd14b3d"/>
    <p:sldId xmlns:r="http://schemas.openxmlformats.org/officeDocument/2006/relationships" id="261" r:id="Rb2ef94a05db2425c"/>
    <p:sldId xmlns:r="http://schemas.openxmlformats.org/officeDocument/2006/relationships" id="262" r:id="Rbd27e72848ac48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0c2cb340c94f98" /><Relationship Type="http://schemas.openxmlformats.org/officeDocument/2006/relationships/slide" Target="/ppt/slides/slide1.xml" Id="R24bf191fdfa94f64" /><Relationship Type="http://schemas.openxmlformats.org/officeDocument/2006/relationships/slide" Target="/ppt/slides/slide2.xml" Id="R7a11538b0dc44b62" /><Relationship Type="http://schemas.openxmlformats.org/officeDocument/2006/relationships/slide" Target="/ppt/slides/slide3.xml" Id="R44bcb6123de94322" /><Relationship Type="http://schemas.openxmlformats.org/officeDocument/2006/relationships/slide" Target="/ppt/slides/slide4.xml" Id="R8171a4a6d3ae4816" /><Relationship Type="http://schemas.openxmlformats.org/officeDocument/2006/relationships/slide" Target="/ppt/slides/slide5.xml" Id="R0dad330c7fd14b3d" /><Relationship Type="http://schemas.openxmlformats.org/officeDocument/2006/relationships/slide" Target="/ppt/slides/slide6.xml" Id="Rb2ef94a05db2425c" /><Relationship Type="http://schemas.openxmlformats.org/officeDocument/2006/relationships/slide" Target="/ppt/slides/slide7.xml" Id="Rbd27e72848ac48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bd5664699b46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1396af71a4f27" /><Relationship Type="http://schemas.openxmlformats.org/officeDocument/2006/relationships/theme" Target="/ppt/slideMasters/theme/theme1.xml" Id="R0401a7534ae043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81396af71a4f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3fe290b524c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19bbf3a2c49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d7e6e6b6a4f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470d357ac46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ba0823f4d42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37f3cd9c24f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39157aa524d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BLACKSCALE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BLACKSCALE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BLACKSCALE AS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BLACKSCALE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BLACKSCALE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BLACKSCALE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−92 830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188 559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2 151 508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BLACKSCALE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BLACKBERG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BLACKSCALE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Fanakrå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932 008 653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BLACKSCALE AS</a:t>
            </a:r>
          </a:p>
        </p:txBody>
      </p:sp>
    </p:spTree>
  </p:cSld>
  <p:clrMapOvr>
    <a:masterClrMapping xmlns:a="http://schemas.openxmlformats.org/drawingml/2006/main"/>
  </p:clrMapOvr>
</p:sld>
</file>