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f6f9e91a654a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e90199d8164b0c"/>
  </p:sldMasterIdLst>
  <p:sldIdLst>
    <p:sldId xmlns:r="http://schemas.openxmlformats.org/officeDocument/2006/relationships" id="256" r:id="Re3b41137d7934296"/>
    <p:sldId xmlns:r="http://schemas.openxmlformats.org/officeDocument/2006/relationships" id="257" r:id="R7d3946aa1cd84d75"/>
    <p:sldId xmlns:r="http://schemas.openxmlformats.org/officeDocument/2006/relationships" id="258" r:id="R7d9f19da96eb4331"/>
    <p:sldId xmlns:r="http://schemas.openxmlformats.org/officeDocument/2006/relationships" id="259" r:id="Rba5c5433d93c419c"/>
    <p:sldId xmlns:r="http://schemas.openxmlformats.org/officeDocument/2006/relationships" id="260" r:id="Rdd330f5fa913446c"/>
    <p:sldId xmlns:r="http://schemas.openxmlformats.org/officeDocument/2006/relationships" id="261" r:id="Rdb7d7eb8b5d0408c"/>
    <p:sldId xmlns:r="http://schemas.openxmlformats.org/officeDocument/2006/relationships" id="262" r:id="Rb07ee71469fa44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e90199d8164b0c" /><Relationship Type="http://schemas.openxmlformats.org/officeDocument/2006/relationships/slide" Target="/ppt/slides/slide1.xml" Id="Re3b41137d7934296" /><Relationship Type="http://schemas.openxmlformats.org/officeDocument/2006/relationships/slide" Target="/ppt/slides/slide2.xml" Id="R7d3946aa1cd84d75" /><Relationship Type="http://schemas.openxmlformats.org/officeDocument/2006/relationships/slide" Target="/ppt/slides/slide3.xml" Id="R7d9f19da96eb4331" /><Relationship Type="http://schemas.openxmlformats.org/officeDocument/2006/relationships/slide" Target="/ppt/slides/slide4.xml" Id="Rba5c5433d93c419c" /><Relationship Type="http://schemas.openxmlformats.org/officeDocument/2006/relationships/slide" Target="/ppt/slides/slide5.xml" Id="Rdd330f5fa913446c" /><Relationship Type="http://schemas.openxmlformats.org/officeDocument/2006/relationships/slide" Target="/ppt/slides/slide6.xml" Id="Rdb7d7eb8b5d0408c" /><Relationship Type="http://schemas.openxmlformats.org/officeDocument/2006/relationships/slide" Target="/ppt/slides/slide7.xml" Id="Rb07ee71469fa44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b2ca9a6fb34f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b616086604407" /><Relationship Type="http://schemas.openxmlformats.org/officeDocument/2006/relationships/theme" Target="/ppt/slideMasters/theme/theme1.xml" Id="Rb459451d36b74f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eb6160866044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0f456e53548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0d0f2c51640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4ff8c73654d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dc70f100c48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19a6a528548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b08cc41e845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d5b5c8a0446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RØRLEGGER'N ROLF ERIK M. FINSTAD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RØRLEGGER'N ROLF ERIK M. FINSTAD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RØRLEGGER'N ROLF ERIK M. FINSTAD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RØRLEGGER'N ROLF ERIK M. FINSTAD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RØRLEGGER'N ROLF ERIK M. FINSTAD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RØRLEGGER'N ROLF ERIK M. FINSTAD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1 594 949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−167 766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−137 590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431 395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RØRLEGGER'N ROLF ERIK M. FINSTAD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ERIK MAGNUSSEN FINSTAD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RØRLEGGER'N ROLF ERIK M. FINSTAD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Brekkelia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1624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932 007 452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RØRLEGGER'N ROLF ERIK M. FINSTAD AS</a:t>
            </a:r>
          </a:p>
        </p:txBody>
      </p:sp>
    </p:spTree>
  </p:cSld>
  <p:clrMapOvr>
    <a:masterClrMapping xmlns:a="http://schemas.openxmlformats.org/drawingml/2006/main"/>
  </p:clrMapOvr>
</p:sld>
</file>