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02160ecf1443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56a2b38b764842"/>
  </p:sldMasterIdLst>
  <p:sldIdLst>
    <p:sldId xmlns:r="http://schemas.openxmlformats.org/officeDocument/2006/relationships" id="256" r:id="Rfe702b9ce3c64927"/>
    <p:sldId xmlns:r="http://schemas.openxmlformats.org/officeDocument/2006/relationships" id="257" r:id="R2e4b18e1ec2d457c"/>
    <p:sldId xmlns:r="http://schemas.openxmlformats.org/officeDocument/2006/relationships" id="258" r:id="R8cf88336c34b4bdd"/>
    <p:sldId xmlns:r="http://schemas.openxmlformats.org/officeDocument/2006/relationships" id="259" r:id="Rf08c728182864433"/>
    <p:sldId xmlns:r="http://schemas.openxmlformats.org/officeDocument/2006/relationships" id="260" r:id="R84b7ba2ac6b4492a"/>
    <p:sldId xmlns:r="http://schemas.openxmlformats.org/officeDocument/2006/relationships" id="261" r:id="Reaa5cd7a308d4a99"/>
    <p:sldId xmlns:r="http://schemas.openxmlformats.org/officeDocument/2006/relationships" id="262" r:id="R3b62c53365cd4e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56a2b38b764842" /><Relationship Type="http://schemas.openxmlformats.org/officeDocument/2006/relationships/slide" Target="/ppt/slides/slide1.xml" Id="Rfe702b9ce3c64927" /><Relationship Type="http://schemas.openxmlformats.org/officeDocument/2006/relationships/slide" Target="/ppt/slides/slide2.xml" Id="R2e4b18e1ec2d457c" /><Relationship Type="http://schemas.openxmlformats.org/officeDocument/2006/relationships/slide" Target="/ppt/slides/slide3.xml" Id="R8cf88336c34b4bdd" /><Relationship Type="http://schemas.openxmlformats.org/officeDocument/2006/relationships/slide" Target="/ppt/slides/slide4.xml" Id="Rf08c728182864433" /><Relationship Type="http://schemas.openxmlformats.org/officeDocument/2006/relationships/slide" Target="/ppt/slides/slide5.xml" Id="R84b7ba2ac6b4492a" /><Relationship Type="http://schemas.openxmlformats.org/officeDocument/2006/relationships/slide" Target="/ppt/slides/slide6.xml" Id="Reaa5cd7a308d4a99" /><Relationship Type="http://schemas.openxmlformats.org/officeDocument/2006/relationships/slide" Target="/ppt/slides/slide7.xml" Id="R3b62c53365cd4e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b13021a7cf44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3b2b9bf8f54c31" /><Relationship Type="http://schemas.openxmlformats.org/officeDocument/2006/relationships/theme" Target="/ppt/slideMasters/theme/theme1.xml" Id="Rfbd8adda32db45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3b2b9bf8f54c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271b1408243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a53b0449e45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090e000cb042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27f28aeae45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deaef9424947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af9570cc143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6d75b3e6c43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WEIBELL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WEIBELL HOLDING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376 192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 TERJE NORDHUS WEIBELL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Sørlibakken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932 003 449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WEIBELL HOLDING AS</a:t>
            </a:r>
          </a:p>
        </p:txBody>
      </p:sp>
    </p:spTree>
  </p:cSld>
  <p:clrMapOvr>
    <a:masterClrMapping xmlns:a="http://schemas.openxmlformats.org/drawingml/2006/main"/>
  </p:clrMapOvr>
</p:sld>
</file>