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9d354a24e46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56afbd886f43b3"/>
  </p:sldMasterIdLst>
  <p:sldIdLst>
    <p:sldId xmlns:r="http://schemas.openxmlformats.org/officeDocument/2006/relationships" id="256" r:id="R71ea00326993434b"/>
    <p:sldId xmlns:r="http://schemas.openxmlformats.org/officeDocument/2006/relationships" id="257" r:id="R8a5a883419484d4a"/>
    <p:sldId xmlns:r="http://schemas.openxmlformats.org/officeDocument/2006/relationships" id="258" r:id="R55831e086204408d"/>
    <p:sldId xmlns:r="http://schemas.openxmlformats.org/officeDocument/2006/relationships" id="259" r:id="Rfe5e62d6a7c74b77"/>
    <p:sldId xmlns:r="http://schemas.openxmlformats.org/officeDocument/2006/relationships" id="260" r:id="R8ca4cb83122b4e39"/>
    <p:sldId xmlns:r="http://schemas.openxmlformats.org/officeDocument/2006/relationships" id="261" r:id="Rd73351bb2d2b40f3"/>
    <p:sldId xmlns:r="http://schemas.openxmlformats.org/officeDocument/2006/relationships" id="262" r:id="Rcc2843236a7c40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6afbd886f43b3" /><Relationship Type="http://schemas.openxmlformats.org/officeDocument/2006/relationships/slide" Target="/ppt/slides/slide1.xml" Id="R71ea00326993434b" /><Relationship Type="http://schemas.openxmlformats.org/officeDocument/2006/relationships/slide" Target="/ppt/slides/slide2.xml" Id="R8a5a883419484d4a" /><Relationship Type="http://schemas.openxmlformats.org/officeDocument/2006/relationships/slide" Target="/ppt/slides/slide3.xml" Id="R55831e086204408d" /><Relationship Type="http://schemas.openxmlformats.org/officeDocument/2006/relationships/slide" Target="/ppt/slides/slide4.xml" Id="Rfe5e62d6a7c74b77" /><Relationship Type="http://schemas.openxmlformats.org/officeDocument/2006/relationships/slide" Target="/ppt/slides/slide5.xml" Id="R8ca4cb83122b4e39" /><Relationship Type="http://schemas.openxmlformats.org/officeDocument/2006/relationships/slide" Target="/ppt/slides/slide6.xml" Id="Rd73351bb2d2b40f3" /><Relationship Type="http://schemas.openxmlformats.org/officeDocument/2006/relationships/slide" Target="/ppt/slides/slide7.xml" Id="Rcc2843236a7c40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b96b6ec4143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7439fa8a44948" /><Relationship Type="http://schemas.openxmlformats.org/officeDocument/2006/relationships/theme" Target="/ppt/slideMasters/theme/theme1.xml" Id="R11326e63d84543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47439fa8a449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a327c06bb4a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1521e043246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615e025ae48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5ac75c837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8b53601ca4a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e7c685de346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82ea5d72848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 PETTERSEN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 PETTERSEN INVEST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774 465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ABBI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PONNY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Alsviga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931 985 264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