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73c95a01d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3865816c54c4c"/>
  </p:sldMasterIdLst>
  <p:sldIdLst>
    <p:sldId xmlns:r="http://schemas.openxmlformats.org/officeDocument/2006/relationships" id="256" r:id="Rd7ea038099894b75"/>
    <p:sldId xmlns:r="http://schemas.openxmlformats.org/officeDocument/2006/relationships" id="257" r:id="Rfa3e1bb2933647a9"/>
    <p:sldId xmlns:r="http://schemas.openxmlformats.org/officeDocument/2006/relationships" id="258" r:id="R1e9916d679914197"/>
    <p:sldId xmlns:r="http://schemas.openxmlformats.org/officeDocument/2006/relationships" id="259" r:id="Rb5e62c1bb05b4484"/>
    <p:sldId xmlns:r="http://schemas.openxmlformats.org/officeDocument/2006/relationships" id="260" r:id="R77239257f99447f9"/>
    <p:sldId xmlns:r="http://schemas.openxmlformats.org/officeDocument/2006/relationships" id="261" r:id="R155daf61340e435e"/>
    <p:sldId xmlns:r="http://schemas.openxmlformats.org/officeDocument/2006/relationships" id="262" r:id="R22aacccffc3e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3865816c54c4c" /><Relationship Type="http://schemas.openxmlformats.org/officeDocument/2006/relationships/slide" Target="/ppt/slides/slide1.xml" Id="Rd7ea038099894b75" /><Relationship Type="http://schemas.openxmlformats.org/officeDocument/2006/relationships/slide" Target="/ppt/slides/slide2.xml" Id="Rfa3e1bb2933647a9" /><Relationship Type="http://schemas.openxmlformats.org/officeDocument/2006/relationships/slide" Target="/ppt/slides/slide3.xml" Id="R1e9916d679914197" /><Relationship Type="http://schemas.openxmlformats.org/officeDocument/2006/relationships/slide" Target="/ppt/slides/slide4.xml" Id="Rb5e62c1bb05b4484" /><Relationship Type="http://schemas.openxmlformats.org/officeDocument/2006/relationships/slide" Target="/ppt/slides/slide5.xml" Id="R77239257f99447f9" /><Relationship Type="http://schemas.openxmlformats.org/officeDocument/2006/relationships/slide" Target="/ppt/slides/slide6.xml" Id="R155daf61340e435e" /><Relationship Type="http://schemas.openxmlformats.org/officeDocument/2006/relationships/slide" Target="/ppt/slides/slide7.xml" Id="R22aacccffc3e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24af6b0184c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8931a825d4f76" /><Relationship Type="http://schemas.openxmlformats.org/officeDocument/2006/relationships/theme" Target="/ppt/slideMasters/theme/theme1.xml" Id="R83e78196da2a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8931a825d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b4f59e361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52d2355c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4bec3e0f7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e552e3fa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a2d34e484e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902767fda45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cab28fb2b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ANDRINE HAUGE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931 962 795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ANY INVEST AS</a:t>
            </a:r>
          </a:p>
        </p:txBody>
      </p:sp>
    </p:spTree>
  </p:cSld>
  <p:clrMapOvr>
    <a:masterClrMapping xmlns:a="http://schemas.openxmlformats.org/drawingml/2006/main"/>
  </p:clrMapOvr>
</p:sld>
</file>