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ec83da22c04d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97c10e7e7b41d2"/>
  </p:sldMasterIdLst>
  <p:sldIdLst>
    <p:sldId xmlns:r="http://schemas.openxmlformats.org/officeDocument/2006/relationships" id="256" r:id="Rfc6000a7bc7547fb"/>
    <p:sldId xmlns:r="http://schemas.openxmlformats.org/officeDocument/2006/relationships" id="257" r:id="Rfc9775de906747bb"/>
    <p:sldId xmlns:r="http://schemas.openxmlformats.org/officeDocument/2006/relationships" id="258" r:id="R8eccae6168854ef3"/>
    <p:sldId xmlns:r="http://schemas.openxmlformats.org/officeDocument/2006/relationships" id="259" r:id="R11b6d5cda81843bd"/>
    <p:sldId xmlns:r="http://schemas.openxmlformats.org/officeDocument/2006/relationships" id="260" r:id="R1b7e475937f243e7"/>
    <p:sldId xmlns:r="http://schemas.openxmlformats.org/officeDocument/2006/relationships" id="261" r:id="R7a8f0db36c67472b"/>
    <p:sldId xmlns:r="http://schemas.openxmlformats.org/officeDocument/2006/relationships" id="262" r:id="R00874de392a846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97c10e7e7b41d2" /><Relationship Type="http://schemas.openxmlformats.org/officeDocument/2006/relationships/slide" Target="/ppt/slides/slide1.xml" Id="Rfc6000a7bc7547fb" /><Relationship Type="http://schemas.openxmlformats.org/officeDocument/2006/relationships/slide" Target="/ppt/slides/slide2.xml" Id="Rfc9775de906747bb" /><Relationship Type="http://schemas.openxmlformats.org/officeDocument/2006/relationships/slide" Target="/ppt/slides/slide3.xml" Id="R8eccae6168854ef3" /><Relationship Type="http://schemas.openxmlformats.org/officeDocument/2006/relationships/slide" Target="/ppt/slides/slide4.xml" Id="R11b6d5cda81843bd" /><Relationship Type="http://schemas.openxmlformats.org/officeDocument/2006/relationships/slide" Target="/ppt/slides/slide5.xml" Id="R1b7e475937f243e7" /><Relationship Type="http://schemas.openxmlformats.org/officeDocument/2006/relationships/slide" Target="/ppt/slides/slide6.xml" Id="R7a8f0db36c67472b" /><Relationship Type="http://schemas.openxmlformats.org/officeDocument/2006/relationships/slide" Target="/ppt/slides/slide7.xml" Id="R00874de392a846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1b2f5cee1145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e7a1e9eb84665" /><Relationship Type="http://schemas.openxmlformats.org/officeDocument/2006/relationships/theme" Target="/ppt/slideMasters/theme/theme1.xml" Id="R3dd6ced822a54c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4e7a1e9eb846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a0a1e2fa246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236091de24b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7827e179c45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337d9449e48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3b669018b47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a1af0da2348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2441d462d44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HEIMBERG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HEIMBERG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346 732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1 033 637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66 167 647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HEIMBERG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Rising terrasse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931 920 502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HEIMBERG INVEST AS</a:t>
            </a:r>
          </a:p>
        </p:txBody>
      </p:sp>
    </p:spTree>
  </p:cSld>
  <p:clrMapOvr>
    <a:masterClrMapping xmlns:a="http://schemas.openxmlformats.org/drawingml/2006/main"/>
  </p:clrMapOvr>
</p:sld>
</file>