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9d3f0c690343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ec358d6317400c"/>
  </p:sldMasterIdLst>
  <p:sldIdLst>
    <p:sldId xmlns:r="http://schemas.openxmlformats.org/officeDocument/2006/relationships" id="256" r:id="R8f6a23530bf24d92"/>
    <p:sldId xmlns:r="http://schemas.openxmlformats.org/officeDocument/2006/relationships" id="257" r:id="Rc164c5fa8eab42e9"/>
    <p:sldId xmlns:r="http://schemas.openxmlformats.org/officeDocument/2006/relationships" id="258" r:id="R15cbd1ddce054407"/>
    <p:sldId xmlns:r="http://schemas.openxmlformats.org/officeDocument/2006/relationships" id="259" r:id="Rf5cb7c023e3d4f75"/>
    <p:sldId xmlns:r="http://schemas.openxmlformats.org/officeDocument/2006/relationships" id="260" r:id="Ref1f570ad57a4b9d"/>
    <p:sldId xmlns:r="http://schemas.openxmlformats.org/officeDocument/2006/relationships" id="261" r:id="Rc7d10369b74e4d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ec358d6317400c" /><Relationship Type="http://schemas.openxmlformats.org/officeDocument/2006/relationships/slide" Target="/ppt/slides/slide1.xml" Id="R8f6a23530bf24d92" /><Relationship Type="http://schemas.openxmlformats.org/officeDocument/2006/relationships/slide" Target="/ppt/slides/slide2.xml" Id="Rc164c5fa8eab42e9" /><Relationship Type="http://schemas.openxmlformats.org/officeDocument/2006/relationships/slide" Target="/ppt/slides/slide3.xml" Id="R15cbd1ddce054407" /><Relationship Type="http://schemas.openxmlformats.org/officeDocument/2006/relationships/slide" Target="/ppt/slides/slide4.xml" Id="Rf5cb7c023e3d4f75" /><Relationship Type="http://schemas.openxmlformats.org/officeDocument/2006/relationships/slide" Target="/ppt/slides/slide5.xml" Id="Ref1f570ad57a4b9d" /><Relationship Type="http://schemas.openxmlformats.org/officeDocument/2006/relationships/slide" Target="/ppt/slides/slide6.xml" Id="Rc7d10369b74e4d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841bee30f547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70a82d15a2400a" /><Relationship Type="http://schemas.openxmlformats.org/officeDocument/2006/relationships/theme" Target="/ppt/slideMasters/theme/theme1.xml" Id="Ra0f8e36990f740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70a82d15a240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007d016cb446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8a81d64a6e4f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a5d4fa98b348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6c8588e8845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03ed81747a4d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2ba7b7600a45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OSLO FLIS&amp;MALER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OSLO FLIS&amp;MALER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412 366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82 158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73 419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135 552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Enebakkvei 121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931 908 111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