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ab2150b98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4779e3900492f"/>
  </p:sldMasterIdLst>
  <p:sldIdLst>
    <p:sldId xmlns:r="http://schemas.openxmlformats.org/officeDocument/2006/relationships" id="256" r:id="R46af8dec6056423b"/>
    <p:sldId xmlns:r="http://schemas.openxmlformats.org/officeDocument/2006/relationships" id="257" r:id="Rc38c850a65da4d31"/>
    <p:sldId xmlns:r="http://schemas.openxmlformats.org/officeDocument/2006/relationships" id="258" r:id="R167e16318fc54963"/>
    <p:sldId xmlns:r="http://schemas.openxmlformats.org/officeDocument/2006/relationships" id="259" r:id="R3cc6b0581f854e50"/>
    <p:sldId xmlns:r="http://schemas.openxmlformats.org/officeDocument/2006/relationships" id="260" r:id="Rd3b2d25288c34651"/>
    <p:sldId xmlns:r="http://schemas.openxmlformats.org/officeDocument/2006/relationships" id="261" r:id="Rf5d0fd6c09ae4b61"/>
    <p:sldId xmlns:r="http://schemas.openxmlformats.org/officeDocument/2006/relationships" id="262" r:id="R146b5011f97c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779e3900492f" /><Relationship Type="http://schemas.openxmlformats.org/officeDocument/2006/relationships/slide" Target="/ppt/slides/slide1.xml" Id="R46af8dec6056423b" /><Relationship Type="http://schemas.openxmlformats.org/officeDocument/2006/relationships/slide" Target="/ppt/slides/slide2.xml" Id="Rc38c850a65da4d31" /><Relationship Type="http://schemas.openxmlformats.org/officeDocument/2006/relationships/slide" Target="/ppt/slides/slide3.xml" Id="R167e16318fc54963" /><Relationship Type="http://schemas.openxmlformats.org/officeDocument/2006/relationships/slide" Target="/ppt/slides/slide4.xml" Id="R3cc6b0581f854e50" /><Relationship Type="http://schemas.openxmlformats.org/officeDocument/2006/relationships/slide" Target="/ppt/slides/slide5.xml" Id="Rd3b2d25288c34651" /><Relationship Type="http://schemas.openxmlformats.org/officeDocument/2006/relationships/slide" Target="/ppt/slides/slide6.xml" Id="Rf5d0fd6c09ae4b61" /><Relationship Type="http://schemas.openxmlformats.org/officeDocument/2006/relationships/slide" Target="/ppt/slides/slide7.xml" Id="R146b5011f97c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6a5a102d5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3f3b891a74809" /><Relationship Type="http://schemas.openxmlformats.org/officeDocument/2006/relationships/theme" Target="/ppt/slideMasters/theme/theme1.xml" Id="Rb734545a8922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3f3b891a7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d8e546ec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37596b18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ec4930fc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0596aa5c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fafc2a4a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ea5304b2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8b58e67ad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