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89c956d07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01841c265489e"/>
  </p:sldMasterIdLst>
  <p:sldIdLst>
    <p:sldId xmlns:r="http://schemas.openxmlformats.org/officeDocument/2006/relationships" id="256" r:id="R3a208024c1824341"/>
    <p:sldId xmlns:r="http://schemas.openxmlformats.org/officeDocument/2006/relationships" id="257" r:id="Rfe30e244fe6c482a"/>
    <p:sldId xmlns:r="http://schemas.openxmlformats.org/officeDocument/2006/relationships" id="258" r:id="Re92fada869c043ea"/>
    <p:sldId xmlns:r="http://schemas.openxmlformats.org/officeDocument/2006/relationships" id="259" r:id="R9597becb3bcf4873"/>
    <p:sldId xmlns:r="http://schemas.openxmlformats.org/officeDocument/2006/relationships" id="260" r:id="Rcfebd283c8844a52"/>
    <p:sldId xmlns:r="http://schemas.openxmlformats.org/officeDocument/2006/relationships" id="261" r:id="Rd85dc5ce4f8e4b2f"/>
    <p:sldId xmlns:r="http://schemas.openxmlformats.org/officeDocument/2006/relationships" id="262" r:id="R791f906c5cce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01841c265489e" /><Relationship Type="http://schemas.openxmlformats.org/officeDocument/2006/relationships/slide" Target="/ppt/slides/slide1.xml" Id="R3a208024c1824341" /><Relationship Type="http://schemas.openxmlformats.org/officeDocument/2006/relationships/slide" Target="/ppt/slides/slide2.xml" Id="Rfe30e244fe6c482a" /><Relationship Type="http://schemas.openxmlformats.org/officeDocument/2006/relationships/slide" Target="/ppt/slides/slide3.xml" Id="Re92fada869c043ea" /><Relationship Type="http://schemas.openxmlformats.org/officeDocument/2006/relationships/slide" Target="/ppt/slides/slide4.xml" Id="R9597becb3bcf4873" /><Relationship Type="http://schemas.openxmlformats.org/officeDocument/2006/relationships/slide" Target="/ppt/slides/slide5.xml" Id="Rcfebd283c8844a52" /><Relationship Type="http://schemas.openxmlformats.org/officeDocument/2006/relationships/slide" Target="/ppt/slides/slide6.xml" Id="Rd85dc5ce4f8e4b2f" /><Relationship Type="http://schemas.openxmlformats.org/officeDocument/2006/relationships/slide" Target="/ppt/slides/slide7.xml" Id="R791f906c5cce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51af049db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89f87a8244f62" /><Relationship Type="http://schemas.openxmlformats.org/officeDocument/2006/relationships/theme" Target="/ppt/slideMasters/theme/theme1.xml" Id="R2650c5f6d165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89f87a824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e644833c4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bbacd57e3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487728fc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6323095c0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ae8310de0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38fb6d5284a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1177fe3e9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