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17afb712a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3b0ee4e514e06"/>
  </p:sldMasterIdLst>
  <p:sldIdLst>
    <p:sldId xmlns:r="http://schemas.openxmlformats.org/officeDocument/2006/relationships" id="256" r:id="Rc830e785b08a4ed0"/>
    <p:sldId xmlns:r="http://schemas.openxmlformats.org/officeDocument/2006/relationships" id="257" r:id="R27e077c2b9804def"/>
    <p:sldId xmlns:r="http://schemas.openxmlformats.org/officeDocument/2006/relationships" id="258" r:id="R5e65df578cd840b9"/>
    <p:sldId xmlns:r="http://schemas.openxmlformats.org/officeDocument/2006/relationships" id="259" r:id="R03efcfc8d87a4d04"/>
    <p:sldId xmlns:r="http://schemas.openxmlformats.org/officeDocument/2006/relationships" id="260" r:id="R979160c4fe0946d3"/>
    <p:sldId xmlns:r="http://schemas.openxmlformats.org/officeDocument/2006/relationships" id="261" r:id="R46e8721a86ff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3b0ee4e514e06" /><Relationship Type="http://schemas.openxmlformats.org/officeDocument/2006/relationships/slide" Target="/ppt/slides/slide1.xml" Id="Rc830e785b08a4ed0" /><Relationship Type="http://schemas.openxmlformats.org/officeDocument/2006/relationships/slide" Target="/ppt/slides/slide2.xml" Id="R27e077c2b9804def" /><Relationship Type="http://schemas.openxmlformats.org/officeDocument/2006/relationships/slide" Target="/ppt/slides/slide3.xml" Id="R5e65df578cd840b9" /><Relationship Type="http://schemas.openxmlformats.org/officeDocument/2006/relationships/slide" Target="/ppt/slides/slide4.xml" Id="R03efcfc8d87a4d04" /><Relationship Type="http://schemas.openxmlformats.org/officeDocument/2006/relationships/slide" Target="/ppt/slides/slide5.xml" Id="R979160c4fe0946d3" /><Relationship Type="http://schemas.openxmlformats.org/officeDocument/2006/relationships/slide" Target="/ppt/slides/slide6.xml" Id="R46e8721a86ff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ad267c49f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6fde0ae0b4bc5" /><Relationship Type="http://schemas.openxmlformats.org/officeDocument/2006/relationships/theme" Target="/ppt/slideMasters/theme/theme1.xml" Id="R2b6eddbcbc03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6fde0ae0b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ff53e391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0f998f4f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94fdc8577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b24cc115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2bade26f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55161659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