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8f032c4cc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8d2e9eaf74ed7"/>
  </p:sldMasterIdLst>
  <p:sldIdLst>
    <p:sldId xmlns:r="http://schemas.openxmlformats.org/officeDocument/2006/relationships" id="256" r:id="R547f35af62df465f"/>
    <p:sldId xmlns:r="http://schemas.openxmlformats.org/officeDocument/2006/relationships" id="257" r:id="R7055019be5e94735"/>
    <p:sldId xmlns:r="http://schemas.openxmlformats.org/officeDocument/2006/relationships" id="258" r:id="R2ffa2f88ddbe4437"/>
    <p:sldId xmlns:r="http://schemas.openxmlformats.org/officeDocument/2006/relationships" id="259" r:id="R838d873194ca472a"/>
    <p:sldId xmlns:r="http://schemas.openxmlformats.org/officeDocument/2006/relationships" id="260" r:id="R3d58eff4a0f24f7d"/>
    <p:sldId xmlns:r="http://schemas.openxmlformats.org/officeDocument/2006/relationships" id="261" r:id="R0eb117f07e6f4497"/>
    <p:sldId xmlns:r="http://schemas.openxmlformats.org/officeDocument/2006/relationships" id="262" r:id="R2d4e23ae9f6746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8d2e9eaf74ed7" /><Relationship Type="http://schemas.openxmlformats.org/officeDocument/2006/relationships/slide" Target="/ppt/slides/slide1.xml" Id="R547f35af62df465f" /><Relationship Type="http://schemas.openxmlformats.org/officeDocument/2006/relationships/slide" Target="/ppt/slides/slide2.xml" Id="R7055019be5e94735" /><Relationship Type="http://schemas.openxmlformats.org/officeDocument/2006/relationships/slide" Target="/ppt/slides/slide3.xml" Id="R2ffa2f88ddbe4437" /><Relationship Type="http://schemas.openxmlformats.org/officeDocument/2006/relationships/slide" Target="/ppt/slides/slide4.xml" Id="R838d873194ca472a" /><Relationship Type="http://schemas.openxmlformats.org/officeDocument/2006/relationships/slide" Target="/ppt/slides/slide5.xml" Id="R3d58eff4a0f24f7d" /><Relationship Type="http://schemas.openxmlformats.org/officeDocument/2006/relationships/slide" Target="/ppt/slides/slide6.xml" Id="R0eb117f07e6f4497" /><Relationship Type="http://schemas.openxmlformats.org/officeDocument/2006/relationships/slide" Target="/ppt/slides/slide7.xml" Id="R2d4e23ae9f6746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fef69005949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0ffbd4ee44a0" /><Relationship Type="http://schemas.openxmlformats.org/officeDocument/2006/relationships/theme" Target="/ppt/slideMasters/theme/theme1.xml" Id="R8028f7fdcf534b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90ffbd4ee44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50ecf46b241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93648120d4c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fdce03c7c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b1776c410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c8cc69955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2dcb0cdbb49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768ffba6945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MARTELL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ELIZABETH ODDEN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Knudehagen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