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87d45159d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da0368b554e4a"/>
  </p:sldMasterIdLst>
  <p:sldIdLst>
    <p:sldId xmlns:r="http://schemas.openxmlformats.org/officeDocument/2006/relationships" id="256" r:id="R086a321f91f8487c"/>
    <p:sldId xmlns:r="http://schemas.openxmlformats.org/officeDocument/2006/relationships" id="257" r:id="Re4787783cb3c42ed"/>
    <p:sldId xmlns:r="http://schemas.openxmlformats.org/officeDocument/2006/relationships" id="258" r:id="R1e97c7949ade4484"/>
    <p:sldId xmlns:r="http://schemas.openxmlformats.org/officeDocument/2006/relationships" id="259" r:id="Rf2abb90efd1b475e"/>
    <p:sldId xmlns:r="http://schemas.openxmlformats.org/officeDocument/2006/relationships" id="260" r:id="R0f8d3b687dde49b7"/>
    <p:sldId xmlns:r="http://schemas.openxmlformats.org/officeDocument/2006/relationships" id="261" r:id="R9bcac55a7450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da0368b554e4a" /><Relationship Type="http://schemas.openxmlformats.org/officeDocument/2006/relationships/slide" Target="/ppt/slides/slide1.xml" Id="R086a321f91f8487c" /><Relationship Type="http://schemas.openxmlformats.org/officeDocument/2006/relationships/slide" Target="/ppt/slides/slide2.xml" Id="Re4787783cb3c42ed" /><Relationship Type="http://schemas.openxmlformats.org/officeDocument/2006/relationships/slide" Target="/ppt/slides/slide3.xml" Id="R1e97c7949ade4484" /><Relationship Type="http://schemas.openxmlformats.org/officeDocument/2006/relationships/slide" Target="/ppt/slides/slide4.xml" Id="Rf2abb90efd1b475e" /><Relationship Type="http://schemas.openxmlformats.org/officeDocument/2006/relationships/slide" Target="/ppt/slides/slide5.xml" Id="R0f8d3b687dde49b7" /><Relationship Type="http://schemas.openxmlformats.org/officeDocument/2006/relationships/slide" Target="/ppt/slides/slide6.xml" Id="R9bcac55a7450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4030f11d3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05ff9f3434610" /><Relationship Type="http://schemas.openxmlformats.org/officeDocument/2006/relationships/theme" Target="/ppt/slideMasters/theme/theme1.xml" Id="R7c837ffb6512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05ff9f34346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aeea3703e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aed8e2207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be2807ed0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4e61d6a37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3ec30d20a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5fc6ec7ca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