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d79d3bdd60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f32843b8a4efb"/>
  </p:sldMasterIdLst>
  <p:sldIdLst>
    <p:sldId xmlns:r="http://schemas.openxmlformats.org/officeDocument/2006/relationships" id="256" r:id="R38abcd822a494f97"/>
    <p:sldId xmlns:r="http://schemas.openxmlformats.org/officeDocument/2006/relationships" id="257" r:id="R857093bcecd7498f"/>
    <p:sldId xmlns:r="http://schemas.openxmlformats.org/officeDocument/2006/relationships" id="258" r:id="Ra338ea397a4548fc"/>
    <p:sldId xmlns:r="http://schemas.openxmlformats.org/officeDocument/2006/relationships" id="259" r:id="Rcccef80314e44f11"/>
    <p:sldId xmlns:r="http://schemas.openxmlformats.org/officeDocument/2006/relationships" id="260" r:id="R3e04f587bc264a45"/>
    <p:sldId xmlns:r="http://schemas.openxmlformats.org/officeDocument/2006/relationships" id="261" r:id="Rca51a556f75644b3"/>
    <p:sldId xmlns:r="http://schemas.openxmlformats.org/officeDocument/2006/relationships" id="262" r:id="R5cd1168330a3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f32843b8a4efb" /><Relationship Type="http://schemas.openxmlformats.org/officeDocument/2006/relationships/slide" Target="/ppt/slides/slide1.xml" Id="R38abcd822a494f97" /><Relationship Type="http://schemas.openxmlformats.org/officeDocument/2006/relationships/slide" Target="/ppt/slides/slide2.xml" Id="R857093bcecd7498f" /><Relationship Type="http://schemas.openxmlformats.org/officeDocument/2006/relationships/slide" Target="/ppt/slides/slide3.xml" Id="Ra338ea397a4548fc" /><Relationship Type="http://schemas.openxmlformats.org/officeDocument/2006/relationships/slide" Target="/ppt/slides/slide4.xml" Id="Rcccef80314e44f11" /><Relationship Type="http://schemas.openxmlformats.org/officeDocument/2006/relationships/slide" Target="/ppt/slides/slide5.xml" Id="R3e04f587bc264a45" /><Relationship Type="http://schemas.openxmlformats.org/officeDocument/2006/relationships/slide" Target="/ppt/slides/slide6.xml" Id="Rca51a556f75644b3" /><Relationship Type="http://schemas.openxmlformats.org/officeDocument/2006/relationships/slide" Target="/ppt/slides/slide7.xml" Id="R5cd1168330a3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b400f146c42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521d314fd4ba2" /><Relationship Type="http://schemas.openxmlformats.org/officeDocument/2006/relationships/theme" Target="/ppt/slideMasters/theme/theme1.xml" Id="Rd903e13d6dc4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521d314fd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cd0f55ad6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938cd73bc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a43945553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33816704c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4f725e9a9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8a08dc1440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5090aa8c48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JAPUNDZIC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JAPUNDZIC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915 713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JOVAN JAPUNDZIC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931 828 126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