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a94b6b5456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581244b84f4120"/>
  </p:sldMasterIdLst>
  <p:sldIdLst>
    <p:sldId xmlns:r="http://schemas.openxmlformats.org/officeDocument/2006/relationships" id="256" r:id="R0dfe5bd1b42842f2"/>
    <p:sldId xmlns:r="http://schemas.openxmlformats.org/officeDocument/2006/relationships" id="257" r:id="R8a42c23123064652"/>
    <p:sldId xmlns:r="http://schemas.openxmlformats.org/officeDocument/2006/relationships" id="258" r:id="Ra744bf4ad3a74a52"/>
    <p:sldId xmlns:r="http://schemas.openxmlformats.org/officeDocument/2006/relationships" id="259" r:id="R36c6cf59a611454a"/>
    <p:sldId xmlns:r="http://schemas.openxmlformats.org/officeDocument/2006/relationships" id="260" r:id="Ra2ffa009a8b147de"/>
    <p:sldId xmlns:r="http://schemas.openxmlformats.org/officeDocument/2006/relationships" id="261" r:id="Rfe63f3c28bd2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81244b84f4120" /><Relationship Type="http://schemas.openxmlformats.org/officeDocument/2006/relationships/slide" Target="/ppt/slides/slide1.xml" Id="R0dfe5bd1b42842f2" /><Relationship Type="http://schemas.openxmlformats.org/officeDocument/2006/relationships/slide" Target="/ppt/slides/slide2.xml" Id="R8a42c23123064652" /><Relationship Type="http://schemas.openxmlformats.org/officeDocument/2006/relationships/slide" Target="/ppt/slides/slide3.xml" Id="Ra744bf4ad3a74a52" /><Relationship Type="http://schemas.openxmlformats.org/officeDocument/2006/relationships/slide" Target="/ppt/slides/slide4.xml" Id="R36c6cf59a611454a" /><Relationship Type="http://schemas.openxmlformats.org/officeDocument/2006/relationships/slide" Target="/ppt/slides/slide5.xml" Id="Ra2ffa009a8b147de" /><Relationship Type="http://schemas.openxmlformats.org/officeDocument/2006/relationships/slide" Target="/ppt/slides/slide6.xml" Id="Rfe63f3c28bd2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975f229ee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a9a9bf6b7470b" /><Relationship Type="http://schemas.openxmlformats.org/officeDocument/2006/relationships/theme" Target="/ppt/slideMasters/theme/theme1.xml" Id="R376b3f366863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a9a9bf6b7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8fc28590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f10d815c1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afbb33571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924567158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7cc96eed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93599e3f942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JAPUNDZIC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931 828 126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