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5a1b2b54b249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c7374c0f5c4ecf"/>
  </p:sldMasterIdLst>
  <p:sldIdLst>
    <p:sldId xmlns:r="http://schemas.openxmlformats.org/officeDocument/2006/relationships" id="256" r:id="R545815934eba4061"/>
    <p:sldId xmlns:r="http://schemas.openxmlformats.org/officeDocument/2006/relationships" id="257" r:id="Rc2b90abfc0ff43f4"/>
    <p:sldId xmlns:r="http://schemas.openxmlformats.org/officeDocument/2006/relationships" id="258" r:id="R43cf613db7174ca8"/>
    <p:sldId xmlns:r="http://schemas.openxmlformats.org/officeDocument/2006/relationships" id="259" r:id="R6ab7543862da4604"/>
    <p:sldId xmlns:r="http://schemas.openxmlformats.org/officeDocument/2006/relationships" id="260" r:id="R29fc8395c80d42d6"/>
    <p:sldId xmlns:r="http://schemas.openxmlformats.org/officeDocument/2006/relationships" id="261" r:id="R39228c13542f42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7374c0f5c4ecf" /><Relationship Type="http://schemas.openxmlformats.org/officeDocument/2006/relationships/slide" Target="/ppt/slides/slide1.xml" Id="R545815934eba4061" /><Relationship Type="http://schemas.openxmlformats.org/officeDocument/2006/relationships/slide" Target="/ppt/slides/slide2.xml" Id="Rc2b90abfc0ff43f4" /><Relationship Type="http://schemas.openxmlformats.org/officeDocument/2006/relationships/slide" Target="/ppt/slides/slide3.xml" Id="R43cf613db7174ca8" /><Relationship Type="http://schemas.openxmlformats.org/officeDocument/2006/relationships/slide" Target="/ppt/slides/slide4.xml" Id="R6ab7543862da4604" /><Relationship Type="http://schemas.openxmlformats.org/officeDocument/2006/relationships/slide" Target="/ppt/slides/slide5.xml" Id="R29fc8395c80d42d6" /><Relationship Type="http://schemas.openxmlformats.org/officeDocument/2006/relationships/slide" Target="/ppt/slides/slide6.xml" Id="R39228c13542f42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47b6555954e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d4b219d614bcd" /><Relationship Type="http://schemas.openxmlformats.org/officeDocument/2006/relationships/theme" Target="/ppt/slideMasters/theme/theme1.xml" Id="R4ae304d2d4764a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6d4b219d614b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3885e379745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2f816640442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c0ddc214947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462608da04a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ef1b64d4a41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17e8facab4a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 REKNESKAP AS ble etablert [år] og holder til i Kinsarvik.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950 200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Sandvikevegen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5780 Kinsarvik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931 827 154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