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09ec42a65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7b4194b0e48af"/>
  </p:sldMasterIdLst>
  <p:sldIdLst>
    <p:sldId xmlns:r="http://schemas.openxmlformats.org/officeDocument/2006/relationships" id="256" r:id="Rb988b2f4f1b349a1"/>
    <p:sldId xmlns:r="http://schemas.openxmlformats.org/officeDocument/2006/relationships" id="257" r:id="R3d1c0d82eb154acb"/>
    <p:sldId xmlns:r="http://schemas.openxmlformats.org/officeDocument/2006/relationships" id="258" r:id="R9e26c901c7a343c0"/>
    <p:sldId xmlns:r="http://schemas.openxmlformats.org/officeDocument/2006/relationships" id="259" r:id="R7f47ac9bced5486c"/>
    <p:sldId xmlns:r="http://schemas.openxmlformats.org/officeDocument/2006/relationships" id="260" r:id="Re1695334c468478b"/>
    <p:sldId xmlns:r="http://schemas.openxmlformats.org/officeDocument/2006/relationships" id="261" r:id="R9f98d6f0fb82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7b4194b0e48af" /><Relationship Type="http://schemas.openxmlformats.org/officeDocument/2006/relationships/slide" Target="/ppt/slides/slide1.xml" Id="Rb988b2f4f1b349a1" /><Relationship Type="http://schemas.openxmlformats.org/officeDocument/2006/relationships/slide" Target="/ppt/slides/slide2.xml" Id="R3d1c0d82eb154acb" /><Relationship Type="http://schemas.openxmlformats.org/officeDocument/2006/relationships/slide" Target="/ppt/slides/slide3.xml" Id="R9e26c901c7a343c0" /><Relationship Type="http://schemas.openxmlformats.org/officeDocument/2006/relationships/slide" Target="/ppt/slides/slide4.xml" Id="R7f47ac9bced5486c" /><Relationship Type="http://schemas.openxmlformats.org/officeDocument/2006/relationships/slide" Target="/ppt/slides/slide5.xml" Id="Re1695334c468478b" /><Relationship Type="http://schemas.openxmlformats.org/officeDocument/2006/relationships/slide" Target="/ppt/slides/slide6.xml" Id="R9f98d6f0fb82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cf6368500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a1633e5904e8a" /><Relationship Type="http://schemas.openxmlformats.org/officeDocument/2006/relationships/theme" Target="/ppt/slideMasters/theme/theme1.xml" Id="Rda7d555aacd3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a1633e590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c1c18034b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582bb3c5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2a8eb7c9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8389f9cb43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61c42565d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221a905c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