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f44186349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d1899e9df4744"/>
  </p:sldMasterIdLst>
  <p:sldIdLst>
    <p:sldId xmlns:r="http://schemas.openxmlformats.org/officeDocument/2006/relationships" id="256" r:id="R2c9a846fc35c47a6"/>
    <p:sldId xmlns:r="http://schemas.openxmlformats.org/officeDocument/2006/relationships" id="257" r:id="Rec573a65cbc444f9"/>
    <p:sldId xmlns:r="http://schemas.openxmlformats.org/officeDocument/2006/relationships" id="258" r:id="Rd9710ebdbd5e4dee"/>
    <p:sldId xmlns:r="http://schemas.openxmlformats.org/officeDocument/2006/relationships" id="259" r:id="R4a1f647a44e4422e"/>
    <p:sldId xmlns:r="http://schemas.openxmlformats.org/officeDocument/2006/relationships" id="260" r:id="Rab8ecc9c30464f33"/>
    <p:sldId xmlns:r="http://schemas.openxmlformats.org/officeDocument/2006/relationships" id="261" r:id="Rb9bfb609d416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d1899e9df4744" /><Relationship Type="http://schemas.openxmlformats.org/officeDocument/2006/relationships/slide" Target="/ppt/slides/slide1.xml" Id="R2c9a846fc35c47a6" /><Relationship Type="http://schemas.openxmlformats.org/officeDocument/2006/relationships/slide" Target="/ppt/slides/slide2.xml" Id="Rec573a65cbc444f9" /><Relationship Type="http://schemas.openxmlformats.org/officeDocument/2006/relationships/slide" Target="/ppt/slides/slide3.xml" Id="Rd9710ebdbd5e4dee" /><Relationship Type="http://schemas.openxmlformats.org/officeDocument/2006/relationships/slide" Target="/ppt/slides/slide4.xml" Id="R4a1f647a44e4422e" /><Relationship Type="http://schemas.openxmlformats.org/officeDocument/2006/relationships/slide" Target="/ppt/slides/slide5.xml" Id="Rab8ecc9c30464f33" /><Relationship Type="http://schemas.openxmlformats.org/officeDocument/2006/relationships/slide" Target="/ppt/slides/slide6.xml" Id="Rb9bfb609d416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fa69eb003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99df239743a4" /><Relationship Type="http://schemas.openxmlformats.org/officeDocument/2006/relationships/theme" Target="/ppt/slideMasters/theme/theme1.xml" Id="Rbc92fc022b65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699df2397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eb1699857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06057c66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742ba3dd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a95c278b5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d8bbab2c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223537440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