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76869b252442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24111a8b4b4eba"/>
  </p:sldMasterIdLst>
  <p:sldIdLst>
    <p:sldId xmlns:r="http://schemas.openxmlformats.org/officeDocument/2006/relationships" id="256" r:id="R12d98e0918174391"/>
    <p:sldId xmlns:r="http://schemas.openxmlformats.org/officeDocument/2006/relationships" id="257" r:id="R268d82a429f14d73"/>
    <p:sldId xmlns:r="http://schemas.openxmlformats.org/officeDocument/2006/relationships" id="258" r:id="Rd19b30da4a64466b"/>
    <p:sldId xmlns:r="http://schemas.openxmlformats.org/officeDocument/2006/relationships" id="259" r:id="R2378082345234745"/>
    <p:sldId xmlns:r="http://schemas.openxmlformats.org/officeDocument/2006/relationships" id="260" r:id="R563f89ea011d40ab"/>
    <p:sldId xmlns:r="http://schemas.openxmlformats.org/officeDocument/2006/relationships" id="261" r:id="Rd027461d9a92455c"/>
    <p:sldId xmlns:r="http://schemas.openxmlformats.org/officeDocument/2006/relationships" id="262" r:id="Rc569cf19b79b4d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24111a8b4b4eba" /><Relationship Type="http://schemas.openxmlformats.org/officeDocument/2006/relationships/slide" Target="/ppt/slides/slide1.xml" Id="R12d98e0918174391" /><Relationship Type="http://schemas.openxmlformats.org/officeDocument/2006/relationships/slide" Target="/ppt/slides/slide2.xml" Id="R268d82a429f14d73" /><Relationship Type="http://schemas.openxmlformats.org/officeDocument/2006/relationships/slide" Target="/ppt/slides/slide3.xml" Id="Rd19b30da4a64466b" /><Relationship Type="http://schemas.openxmlformats.org/officeDocument/2006/relationships/slide" Target="/ppt/slides/slide4.xml" Id="R2378082345234745" /><Relationship Type="http://schemas.openxmlformats.org/officeDocument/2006/relationships/slide" Target="/ppt/slides/slide5.xml" Id="R563f89ea011d40ab" /><Relationship Type="http://schemas.openxmlformats.org/officeDocument/2006/relationships/slide" Target="/ppt/slides/slide6.xml" Id="Rd027461d9a92455c" /><Relationship Type="http://schemas.openxmlformats.org/officeDocument/2006/relationships/slide" Target="/ppt/slides/slide7.xml" Id="Rc569cf19b79b4d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615ab2ec549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1e65a00f94200" /><Relationship Type="http://schemas.openxmlformats.org/officeDocument/2006/relationships/theme" Target="/ppt/slideMasters/theme/theme1.xml" Id="R42e95230f8b546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01e65a00f942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39b09fa2643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1afcce47c43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b28b609bc4c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2062e505a45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ab29b2c0446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88201240b45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3686463fb4f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EB 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 TEAM AS ble etablert [år] og holder til i Tranby.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1 610 352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−792 351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1 168 878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3 379 690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ESPEN BJØRNERUD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Svenskerud 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3409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931 745 964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AS</a:t>
            </a:r>
          </a:p>
        </p:txBody>
      </p:sp>
    </p:spTree>
  </p:cSld>
  <p:clrMapOvr>
    <a:masterClrMapping xmlns:a="http://schemas.openxmlformats.org/drawingml/2006/main"/>
  </p:clrMapOvr>
</p:sld>
</file>