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302b296836d43a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e3cd21066994d54"/>
  </p:sldMasterIdLst>
  <p:sldIdLst>
    <p:sldId xmlns:r="http://schemas.openxmlformats.org/officeDocument/2006/relationships" id="256" r:id="R82aded8322a445ee"/>
    <p:sldId xmlns:r="http://schemas.openxmlformats.org/officeDocument/2006/relationships" id="257" r:id="R34012d8d69fb4283"/>
    <p:sldId xmlns:r="http://schemas.openxmlformats.org/officeDocument/2006/relationships" id="258" r:id="Rf987f83ca10f4f73"/>
    <p:sldId xmlns:r="http://schemas.openxmlformats.org/officeDocument/2006/relationships" id="259" r:id="R1cf2f46838574b05"/>
    <p:sldId xmlns:r="http://schemas.openxmlformats.org/officeDocument/2006/relationships" id="260" r:id="R094ee108b93b4bde"/>
    <p:sldId xmlns:r="http://schemas.openxmlformats.org/officeDocument/2006/relationships" id="261" r:id="R9ff47a98bd9243b6"/>
    <p:sldId xmlns:r="http://schemas.openxmlformats.org/officeDocument/2006/relationships" id="262" r:id="R6cd5cc9190b44e8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e3cd21066994d54" /><Relationship Type="http://schemas.openxmlformats.org/officeDocument/2006/relationships/slide" Target="/ppt/slides/slide1.xml" Id="R82aded8322a445ee" /><Relationship Type="http://schemas.openxmlformats.org/officeDocument/2006/relationships/slide" Target="/ppt/slides/slide2.xml" Id="R34012d8d69fb4283" /><Relationship Type="http://schemas.openxmlformats.org/officeDocument/2006/relationships/slide" Target="/ppt/slides/slide3.xml" Id="Rf987f83ca10f4f73" /><Relationship Type="http://schemas.openxmlformats.org/officeDocument/2006/relationships/slide" Target="/ppt/slides/slide4.xml" Id="R1cf2f46838574b05" /><Relationship Type="http://schemas.openxmlformats.org/officeDocument/2006/relationships/slide" Target="/ppt/slides/slide5.xml" Id="R094ee108b93b4bde" /><Relationship Type="http://schemas.openxmlformats.org/officeDocument/2006/relationships/slide" Target="/ppt/slides/slide6.xml" Id="R9ff47a98bd9243b6" /><Relationship Type="http://schemas.openxmlformats.org/officeDocument/2006/relationships/slide" Target="/ppt/slides/slide7.xml" Id="R6cd5cc9190b44e8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715cf2d64e348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5ea4249161439f" /><Relationship Type="http://schemas.openxmlformats.org/officeDocument/2006/relationships/theme" Target="/ppt/slideMasters/theme/theme1.xml" Id="Rc07668bb647e4e5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75ea424916143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632ad553c464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ead8799350d48a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969abf9b12478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b4dbb8c0dc488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c87098d681c4a5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eedc5a5f94bb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1e58d5f77d4a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LARS VETHE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VETHE HOLDING AS ble etablert [år] og holder til i Heggedal.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−20 665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331 558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6 327 664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6 342 664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VETHE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Eidveien 11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1389 Heggedal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931 697 331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LARS VETHE HOLDING AS</a:t>
            </a:r>
          </a:p>
        </p:txBody>
      </p:sp>
    </p:spTree>
  </p:cSld>
  <p:clrMapOvr>
    <a:masterClrMapping xmlns:a="http://schemas.openxmlformats.org/drawingml/2006/main"/>
  </p:clrMapOvr>
</p:sld>
</file>