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42e26aa86944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3a3dfcc8cf4832"/>
  </p:sldMasterIdLst>
  <p:sldIdLst>
    <p:sldId xmlns:r="http://schemas.openxmlformats.org/officeDocument/2006/relationships" id="256" r:id="Rc29ef7c6690942a9"/>
    <p:sldId xmlns:r="http://schemas.openxmlformats.org/officeDocument/2006/relationships" id="257" r:id="Ra2929a2ec7ac4953"/>
    <p:sldId xmlns:r="http://schemas.openxmlformats.org/officeDocument/2006/relationships" id="258" r:id="R86f5d1afc3b84585"/>
    <p:sldId xmlns:r="http://schemas.openxmlformats.org/officeDocument/2006/relationships" id="259" r:id="R25afe10627cd440d"/>
    <p:sldId xmlns:r="http://schemas.openxmlformats.org/officeDocument/2006/relationships" id="260" r:id="R7b2a6a879a2a4b1e"/>
    <p:sldId xmlns:r="http://schemas.openxmlformats.org/officeDocument/2006/relationships" id="261" r:id="Rc9649ea907374075"/>
    <p:sldId xmlns:r="http://schemas.openxmlformats.org/officeDocument/2006/relationships" id="262" r:id="Rc6fd810f7e1047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3a3dfcc8cf4832" /><Relationship Type="http://schemas.openxmlformats.org/officeDocument/2006/relationships/slide" Target="/ppt/slides/slide1.xml" Id="Rc29ef7c6690942a9" /><Relationship Type="http://schemas.openxmlformats.org/officeDocument/2006/relationships/slide" Target="/ppt/slides/slide2.xml" Id="Ra2929a2ec7ac4953" /><Relationship Type="http://schemas.openxmlformats.org/officeDocument/2006/relationships/slide" Target="/ppt/slides/slide3.xml" Id="R86f5d1afc3b84585" /><Relationship Type="http://schemas.openxmlformats.org/officeDocument/2006/relationships/slide" Target="/ppt/slides/slide4.xml" Id="R25afe10627cd440d" /><Relationship Type="http://schemas.openxmlformats.org/officeDocument/2006/relationships/slide" Target="/ppt/slides/slide5.xml" Id="R7b2a6a879a2a4b1e" /><Relationship Type="http://schemas.openxmlformats.org/officeDocument/2006/relationships/slide" Target="/ppt/slides/slide6.xml" Id="Rc9649ea907374075" /><Relationship Type="http://schemas.openxmlformats.org/officeDocument/2006/relationships/slide" Target="/ppt/slides/slide7.xml" Id="Rc6fd810f7e1047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fb0c1648a74b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048ae464704f52" /><Relationship Type="http://schemas.openxmlformats.org/officeDocument/2006/relationships/theme" Target="/ppt/slideMasters/theme/theme1.xml" Id="R0775151099344e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048ae464704f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6ecd0752974e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0670cb020f4d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50e85deb324d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a2bcdd0a5d48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499e17846f45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b69be64b39494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7564ad66a945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NERETUNET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NERETUNET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NERETUNET HOLDING AS ble etablert [år] og holder til i Sandane.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NERETUNET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NERETUNET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NERETUNET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−12 542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4 254 187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17 542 390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17 579 034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NERETUNET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KANDAL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NERETUNET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Kandalsvegen 1362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6823 Sandane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931 670 239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NERETUNET HOLDING AS</a:t>
            </a:r>
          </a:p>
        </p:txBody>
      </p:sp>
    </p:spTree>
  </p:cSld>
  <p:clrMapOvr>
    <a:masterClrMapping xmlns:a="http://schemas.openxmlformats.org/drawingml/2006/main"/>
  </p:clrMapOvr>
</p:sld>
</file>