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322561d6042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30ef88b83b4cbf"/>
  </p:sldMasterIdLst>
  <p:sldIdLst>
    <p:sldId xmlns:r="http://schemas.openxmlformats.org/officeDocument/2006/relationships" id="256" r:id="Ra1a12bbace674b56"/>
    <p:sldId xmlns:r="http://schemas.openxmlformats.org/officeDocument/2006/relationships" id="257" r:id="R46eac11cb2bd4665"/>
    <p:sldId xmlns:r="http://schemas.openxmlformats.org/officeDocument/2006/relationships" id="258" r:id="R229b5ae5699f4e43"/>
    <p:sldId xmlns:r="http://schemas.openxmlformats.org/officeDocument/2006/relationships" id="259" r:id="R3de561e8ced5446e"/>
    <p:sldId xmlns:r="http://schemas.openxmlformats.org/officeDocument/2006/relationships" id="260" r:id="Rcc3c4584ae844024"/>
    <p:sldId xmlns:r="http://schemas.openxmlformats.org/officeDocument/2006/relationships" id="261" r:id="R4dc2d332e6cb4dad"/>
    <p:sldId xmlns:r="http://schemas.openxmlformats.org/officeDocument/2006/relationships" id="262" r:id="R57c2abf2e65c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0ef88b83b4cbf" /><Relationship Type="http://schemas.openxmlformats.org/officeDocument/2006/relationships/slide" Target="/ppt/slides/slide1.xml" Id="Ra1a12bbace674b56" /><Relationship Type="http://schemas.openxmlformats.org/officeDocument/2006/relationships/slide" Target="/ppt/slides/slide2.xml" Id="R46eac11cb2bd4665" /><Relationship Type="http://schemas.openxmlformats.org/officeDocument/2006/relationships/slide" Target="/ppt/slides/slide3.xml" Id="R229b5ae5699f4e43" /><Relationship Type="http://schemas.openxmlformats.org/officeDocument/2006/relationships/slide" Target="/ppt/slides/slide4.xml" Id="R3de561e8ced5446e" /><Relationship Type="http://schemas.openxmlformats.org/officeDocument/2006/relationships/slide" Target="/ppt/slides/slide5.xml" Id="Rcc3c4584ae844024" /><Relationship Type="http://schemas.openxmlformats.org/officeDocument/2006/relationships/slide" Target="/ppt/slides/slide6.xml" Id="R4dc2d332e6cb4dad" /><Relationship Type="http://schemas.openxmlformats.org/officeDocument/2006/relationships/slide" Target="/ppt/slides/slide7.xml" Id="R57c2abf2e65c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302916357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7a6065344fc0" /><Relationship Type="http://schemas.openxmlformats.org/officeDocument/2006/relationships/theme" Target="/ppt/slideMasters/theme/theme1.xml" Id="Rf2571c5ea2ac4b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157a6065344f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b1ac23c91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afa6f055e4f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722d52aa648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2c15257b9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7dd5314a84f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e2ac6d2f544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be74b6291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JONIK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26 876 144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