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95012da6b42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43abde5be4475d"/>
  </p:sldMasterIdLst>
  <p:sldIdLst>
    <p:sldId xmlns:r="http://schemas.openxmlformats.org/officeDocument/2006/relationships" id="256" r:id="Rf33d50216a414041"/>
    <p:sldId xmlns:r="http://schemas.openxmlformats.org/officeDocument/2006/relationships" id="257" r:id="R99364b210151474d"/>
    <p:sldId xmlns:r="http://schemas.openxmlformats.org/officeDocument/2006/relationships" id="258" r:id="R397ff8047fd84696"/>
    <p:sldId xmlns:r="http://schemas.openxmlformats.org/officeDocument/2006/relationships" id="259" r:id="Re5273895574b4641"/>
    <p:sldId xmlns:r="http://schemas.openxmlformats.org/officeDocument/2006/relationships" id="260" r:id="R953d920b332e494d"/>
    <p:sldId xmlns:r="http://schemas.openxmlformats.org/officeDocument/2006/relationships" id="261" r:id="R36f63b386afb4935"/>
    <p:sldId xmlns:r="http://schemas.openxmlformats.org/officeDocument/2006/relationships" id="262" r:id="R937b6402a64c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3abde5be4475d" /><Relationship Type="http://schemas.openxmlformats.org/officeDocument/2006/relationships/slide" Target="/ppt/slides/slide1.xml" Id="Rf33d50216a414041" /><Relationship Type="http://schemas.openxmlformats.org/officeDocument/2006/relationships/slide" Target="/ppt/slides/slide2.xml" Id="R99364b210151474d" /><Relationship Type="http://schemas.openxmlformats.org/officeDocument/2006/relationships/slide" Target="/ppt/slides/slide3.xml" Id="R397ff8047fd84696" /><Relationship Type="http://schemas.openxmlformats.org/officeDocument/2006/relationships/slide" Target="/ppt/slides/slide4.xml" Id="Re5273895574b4641" /><Relationship Type="http://schemas.openxmlformats.org/officeDocument/2006/relationships/slide" Target="/ppt/slides/slide5.xml" Id="R953d920b332e494d" /><Relationship Type="http://schemas.openxmlformats.org/officeDocument/2006/relationships/slide" Target="/ppt/slides/slide6.xml" Id="R36f63b386afb4935" /><Relationship Type="http://schemas.openxmlformats.org/officeDocument/2006/relationships/slide" Target="/ppt/slides/slide7.xml" Id="R937b6402a64c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b43dfdd10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9cb685fa344b9" /><Relationship Type="http://schemas.openxmlformats.org/officeDocument/2006/relationships/theme" Target="/ppt/slideMasters/theme/theme1.xml" Id="R3b330719a903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c9cb685fa3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860ce08ce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b570e1214b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26b072f4c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16520857e49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ed6617dab43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2a2233f01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2ddf5fc7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JOSI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353 806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5 741 034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5 750 860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FUGLESTRAND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MARIT RYGG FUGLESTRAND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1525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931 669 974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JOSI HOLDING AS</a:t>
            </a:r>
          </a:p>
        </p:txBody>
      </p:sp>
    </p:spTree>
  </p:cSld>
  <p:clrMapOvr>
    <a:masterClrMapping xmlns:a="http://schemas.openxmlformats.org/drawingml/2006/main"/>
  </p:clrMapOvr>
</p:sld>
</file>