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7eeca224d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d35f173e8476a"/>
  </p:sldMasterIdLst>
  <p:sldIdLst>
    <p:sldId xmlns:r="http://schemas.openxmlformats.org/officeDocument/2006/relationships" id="256" r:id="R2f3dadc00cbc41f2"/>
    <p:sldId xmlns:r="http://schemas.openxmlformats.org/officeDocument/2006/relationships" id="257" r:id="R1181c0a0dc984176"/>
    <p:sldId xmlns:r="http://schemas.openxmlformats.org/officeDocument/2006/relationships" id="258" r:id="R7d5694a95a0a4a22"/>
    <p:sldId xmlns:r="http://schemas.openxmlformats.org/officeDocument/2006/relationships" id="259" r:id="Rc07dc0733b054c3f"/>
    <p:sldId xmlns:r="http://schemas.openxmlformats.org/officeDocument/2006/relationships" id="260" r:id="Rc4277e5e999f43e8"/>
    <p:sldId xmlns:r="http://schemas.openxmlformats.org/officeDocument/2006/relationships" id="261" r:id="Rd9586eeb0a6f4c60"/>
    <p:sldId xmlns:r="http://schemas.openxmlformats.org/officeDocument/2006/relationships" id="262" r:id="Rb2e025bf22774d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d35f173e8476a" /><Relationship Type="http://schemas.openxmlformats.org/officeDocument/2006/relationships/slide" Target="/ppt/slides/slide1.xml" Id="R2f3dadc00cbc41f2" /><Relationship Type="http://schemas.openxmlformats.org/officeDocument/2006/relationships/slide" Target="/ppt/slides/slide2.xml" Id="R1181c0a0dc984176" /><Relationship Type="http://schemas.openxmlformats.org/officeDocument/2006/relationships/slide" Target="/ppt/slides/slide3.xml" Id="R7d5694a95a0a4a22" /><Relationship Type="http://schemas.openxmlformats.org/officeDocument/2006/relationships/slide" Target="/ppt/slides/slide4.xml" Id="Rc07dc0733b054c3f" /><Relationship Type="http://schemas.openxmlformats.org/officeDocument/2006/relationships/slide" Target="/ppt/slides/slide5.xml" Id="Rc4277e5e999f43e8" /><Relationship Type="http://schemas.openxmlformats.org/officeDocument/2006/relationships/slide" Target="/ppt/slides/slide6.xml" Id="Rd9586eeb0a6f4c60" /><Relationship Type="http://schemas.openxmlformats.org/officeDocument/2006/relationships/slide" Target="/ppt/slides/slide7.xml" Id="Rb2e025bf22774d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8bc262e91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e9b69fafd4dae" /><Relationship Type="http://schemas.openxmlformats.org/officeDocument/2006/relationships/theme" Target="/ppt/slideMasters/theme/theme1.xml" Id="R7db63971a307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e9b69fafd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d8f5c68b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6e22f7818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df3b230ab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9985b8b8241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3ee86661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e1c3871b4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59cb5d3e8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DAWG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DAWG HOLDING AS ble etablert [år] og holder til i Gravdal.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HÅKAN FJERDINGEN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Legdaveien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8372 Gravdal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931 631 926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DAWG HOLDING AS</a:t>
            </a:r>
          </a:p>
        </p:txBody>
      </p:sp>
    </p:spTree>
  </p:cSld>
  <p:clrMapOvr>
    <a:masterClrMapping xmlns:a="http://schemas.openxmlformats.org/drawingml/2006/main"/>
  </p:clrMapOvr>
</p:sld>
</file>