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1c4177c6d94c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3c5f685ec04d22"/>
  </p:sldMasterIdLst>
  <p:sldIdLst>
    <p:sldId xmlns:r="http://schemas.openxmlformats.org/officeDocument/2006/relationships" id="256" r:id="R842e40337bf647e8"/>
    <p:sldId xmlns:r="http://schemas.openxmlformats.org/officeDocument/2006/relationships" id="257" r:id="R88d57c5f0e424a91"/>
    <p:sldId xmlns:r="http://schemas.openxmlformats.org/officeDocument/2006/relationships" id="258" r:id="R59e5b497d21b4f6f"/>
    <p:sldId xmlns:r="http://schemas.openxmlformats.org/officeDocument/2006/relationships" id="259" r:id="R6b30b40d3bc24b05"/>
    <p:sldId xmlns:r="http://schemas.openxmlformats.org/officeDocument/2006/relationships" id="260" r:id="R88f5500fab82468f"/>
    <p:sldId xmlns:r="http://schemas.openxmlformats.org/officeDocument/2006/relationships" id="261" r:id="R924f8010ded0465c"/>
    <p:sldId xmlns:r="http://schemas.openxmlformats.org/officeDocument/2006/relationships" id="262" r:id="Rf5ed0114f706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3c5f685ec04d22" /><Relationship Type="http://schemas.openxmlformats.org/officeDocument/2006/relationships/slide" Target="/ppt/slides/slide1.xml" Id="R842e40337bf647e8" /><Relationship Type="http://schemas.openxmlformats.org/officeDocument/2006/relationships/slide" Target="/ppt/slides/slide2.xml" Id="R88d57c5f0e424a91" /><Relationship Type="http://schemas.openxmlformats.org/officeDocument/2006/relationships/slide" Target="/ppt/slides/slide3.xml" Id="R59e5b497d21b4f6f" /><Relationship Type="http://schemas.openxmlformats.org/officeDocument/2006/relationships/slide" Target="/ppt/slides/slide4.xml" Id="R6b30b40d3bc24b05" /><Relationship Type="http://schemas.openxmlformats.org/officeDocument/2006/relationships/slide" Target="/ppt/slides/slide5.xml" Id="R88f5500fab82468f" /><Relationship Type="http://schemas.openxmlformats.org/officeDocument/2006/relationships/slide" Target="/ppt/slides/slide6.xml" Id="R924f8010ded0465c" /><Relationship Type="http://schemas.openxmlformats.org/officeDocument/2006/relationships/slide" Target="/ppt/slides/slide7.xml" Id="Rf5ed0114f706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950cc602d4f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829efd19c4886" /><Relationship Type="http://schemas.openxmlformats.org/officeDocument/2006/relationships/theme" Target="/ppt/slideMasters/theme/theme1.xml" Id="R9d1969b7b33248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e829efd19c48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0138621de40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8215513974c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68fbc79304b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5a3f946984d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fd00bfcba47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3e5c76bca4c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aa0f9e9554e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COUCHERON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COUCHERON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COUCHERON HOLDING AS ble etablert [år] og holder til i Gravdal.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COUCHERON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COUCHERON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COUCHERON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422 646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576 195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COUCHERON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 ANDRE COUCHERON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COUCHERON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Chr.Volds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8372 Gravdal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931 631 918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COUCHERON HOLDING AS</a:t>
            </a:r>
          </a:p>
        </p:txBody>
      </p:sp>
    </p:spTree>
  </p:cSld>
  <p:clrMapOvr>
    <a:masterClrMapping xmlns:a="http://schemas.openxmlformats.org/drawingml/2006/main"/>
  </p:clrMapOvr>
</p:sld>
</file>