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618c2d7b3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290eafeff4595"/>
  </p:sldMasterIdLst>
  <p:sldIdLst>
    <p:sldId xmlns:r="http://schemas.openxmlformats.org/officeDocument/2006/relationships" id="256" r:id="Rdf85a25e99454aae"/>
    <p:sldId xmlns:r="http://schemas.openxmlformats.org/officeDocument/2006/relationships" id="257" r:id="R1f2709c89a3d4614"/>
    <p:sldId xmlns:r="http://schemas.openxmlformats.org/officeDocument/2006/relationships" id="258" r:id="R344de9693dfd4969"/>
    <p:sldId xmlns:r="http://schemas.openxmlformats.org/officeDocument/2006/relationships" id="259" r:id="R4742a10c6feb4a65"/>
    <p:sldId xmlns:r="http://schemas.openxmlformats.org/officeDocument/2006/relationships" id="260" r:id="R846f88cd43634edc"/>
    <p:sldId xmlns:r="http://schemas.openxmlformats.org/officeDocument/2006/relationships" id="261" r:id="R426880a084d34e82"/>
    <p:sldId xmlns:r="http://schemas.openxmlformats.org/officeDocument/2006/relationships" id="262" r:id="R88593f00b6f8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290eafeff4595" /><Relationship Type="http://schemas.openxmlformats.org/officeDocument/2006/relationships/slide" Target="/ppt/slides/slide1.xml" Id="Rdf85a25e99454aae" /><Relationship Type="http://schemas.openxmlformats.org/officeDocument/2006/relationships/slide" Target="/ppt/slides/slide2.xml" Id="R1f2709c89a3d4614" /><Relationship Type="http://schemas.openxmlformats.org/officeDocument/2006/relationships/slide" Target="/ppt/slides/slide3.xml" Id="R344de9693dfd4969" /><Relationship Type="http://schemas.openxmlformats.org/officeDocument/2006/relationships/slide" Target="/ppt/slides/slide4.xml" Id="R4742a10c6feb4a65" /><Relationship Type="http://schemas.openxmlformats.org/officeDocument/2006/relationships/slide" Target="/ppt/slides/slide5.xml" Id="R846f88cd43634edc" /><Relationship Type="http://schemas.openxmlformats.org/officeDocument/2006/relationships/slide" Target="/ppt/slides/slide6.xml" Id="R426880a084d34e82" /><Relationship Type="http://schemas.openxmlformats.org/officeDocument/2006/relationships/slide" Target="/ppt/slides/slide7.xml" Id="R88593f00b6f8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1fe0260f0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3f7fd19204904" /><Relationship Type="http://schemas.openxmlformats.org/officeDocument/2006/relationships/theme" Target="/ppt/slideMasters/theme/theme1.xml" Id="Ra55e8e7e34d9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3f7fd1920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fe707cae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04930ea5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ba60d0828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917c00a1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efe6405d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c52cfd55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17fbb37c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SEMKE HOLDING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Larsen, Blombakkane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5354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931 604 147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SEMKE HOLDING AS</a:t>
            </a:r>
          </a:p>
        </p:txBody>
      </p:sp>
    </p:spTree>
  </p:cSld>
  <p:clrMapOvr>
    <a:masterClrMapping xmlns:a="http://schemas.openxmlformats.org/drawingml/2006/main"/>
  </p:clrMapOvr>
</p:sld>
</file>