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ae6d4cf09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5b9abf174447b"/>
  </p:sldMasterIdLst>
  <p:sldIdLst>
    <p:sldId xmlns:r="http://schemas.openxmlformats.org/officeDocument/2006/relationships" id="256" r:id="Rf5243cb2165a4637"/>
    <p:sldId xmlns:r="http://schemas.openxmlformats.org/officeDocument/2006/relationships" id="257" r:id="Rb259db92f1724c9e"/>
    <p:sldId xmlns:r="http://schemas.openxmlformats.org/officeDocument/2006/relationships" id="258" r:id="R436b4450b92a478d"/>
    <p:sldId xmlns:r="http://schemas.openxmlformats.org/officeDocument/2006/relationships" id="259" r:id="R48bd4cf248a9451a"/>
    <p:sldId xmlns:r="http://schemas.openxmlformats.org/officeDocument/2006/relationships" id="260" r:id="R7932258a7a114f2e"/>
    <p:sldId xmlns:r="http://schemas.openxmlformats.org/officeDocument/2006/relationships" id="261" r:id="R46f4420edf4f42fd"/>
    <p:sldId xmlns:r="http://schemas.openxmlformats.org/officeDocument/2006/relationships" id="262" r:id="R7fbb4b6fd977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5b9abf174447b" /><Relationship Type="http://schemas.openxmlformats.org/officeDocument/2006/relationships/slide" Target="/ppt/slides/slide1.xml" Id="Rf5243cb2165a4637" /><Relationship Type="http://schemas.openxmlformats.org/officeDocument/2006/relationships/slide" Target="/ppt/slides/slide2.xml" Id="Rb259db92f1724c9e" /><Relationship Type="http://schemas.openxmlformats.org/officeDocument/2006/relationships/slide" Target="/ppt/slides/slide3.xml" Id="R436b4450b92a478d" /><Relationship Type="http://schemas.openxmlformats.org/officeDocument/2006/relationships/slide" Target="/ppt/slides/slide4.xml" Id="R48bd4cf248a9451a" /><Relationship Type="http://schemas.openxmlformats.org/officeDocument/2006/relationships/slide" Target="/ppt/slides/slide5.xml" Id="R7932258a7a114f2e" /><Relationship Type="http://schemas.openxmlformats.org/officeDocument/2006/relationships/slide" Target="/ppt/slides/slide6.xml" Id="R46f4420edf4f42fd" /><Relationship Type="http://schemas.openxmlformats.org/officeDocument/2006/relationships/slide" Target="/ppt/slides/slide7.xml" Id="R7fbb4b6fd977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3697edca3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47666e38496c" /><Relationship Type="http://schemas.openxmlformats.org/officeDocument/2006/relationships/theme" Target="/ppt/slideMasters/theme/theme1.xml" Id="Re3f1050499ce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447666e38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2dda0bae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0d483563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77738e487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62813812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d38ebc32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5cfd2f9a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d0f9612f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